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.xml" ContentType="application/vnd.openxmlformats-officedocument.presentationml.slideMaster+xml"/>
  <Override PartName="/ppt/slideLayouts/slideLayout.xml" ContentType="application/vnd.openxmlformats-officedocument.presentationml.slideLayout+xml"/>
  <Override PartName="/ppt/theme/theme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&#65279;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7555992" cy="10692384"/>
  <p:notesSz cx="6858000" cy="9144000"/>
</p:presentation>
</file>

<file path=ppt/presProps.xml><?xml version="1.0" encoding="utf-8"?>
<p:presentationPr xmlns:p="http://schemas.openxmlformats.org/presentationml/2006/main" xmlns:a="http://schemas.openxmlformats.org/drawingml/2006/main" xmlns:r="http://schemas.openxmlformats.org/officeDocument/2006/relationships">
</p:presentationPr>
</file>

<file path=ppt/tableStyles.xml><?xml version="1.0" encoding="utf-8"?>
<a:tblStyleLst xmlns:a="http://schemas.openxmlformats.org/drawingml/2006/main" def="{5C22544A-7EE6-4342-B048-85BDC9FD1C3A}">
</a:tblStyleLst>
</file>

<file path=ppt/_rels/presentation.xml.rels>&#65279;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.xml"/><Relationship Id="rId2" Type="http://schemas.openxmlformats.org/officeDocument/2006/relationships/theme" Target="theme/theme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/Relationships>
</file>

<file path=ppt/slideLayouts/_rels/slideLayout.xml.rels>&#65279;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theme" Target="../theme/theme.xml"/></Relationships>
</file>

<file path=ppt/slideMasters/slideMaster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2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3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4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5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6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7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8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9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10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11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12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13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14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15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16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17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18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509016" y="0"/>
          <a:ext cx="6534912" cy="10619232"/>
        </p:xfrm>
        <a:graphic>
          <a:graphicData uri="http://schemas.openxmlformats.org/drawingml/2006/table">
            <a:tbl>
              <a:tblPr/>
              <a:tblGrid>
                <a:gridCol w="1380744"/>
                <a:gridCol w="295656"/>
                <a:gridCol w="755904"/>
                <a:gridCol w="1295400"/>
                <a:gridCol w="1231392"/>
                <a:gridCol w="326136"/>
                <a:gridCol w="1249680"/>
              </a:tblGrid>
              <a:tr h="441960"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76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CC0001"/>
                    </a:solidFill>
                  </a:tcPr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76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00FF01"/>
                    </a:solidFill>
                  </a:tcPr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</a:tr>
              <a:tr h="176784">
                <a:tc rowSpan="9">
                  <a:txBody>
                    <a:bodyPr lIns="0" tIns="0" rIns="0" bIns="0">
                      <a:noAutofit/>
                    </a:bodyPr>
                    <a:p>
                      <a:pPr algn="ctr" indent="0">
                        <a:spcAft>
                          <a:spcPts val="840"/>
                        </a:spcAft>
                      </a:pPr>
                      <a:r>
                        <a:rPr lang="en-US" b="1" sz="650">
                          <a:latin typeface="Arial"/>
                        </a:rPr>
                        <a:t>File Extension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Full Name File Type Main Application Slides Images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Charts and Tables 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rowSpan="9">
                  <a:txBody>
                    <a:bodyPr lIns="0" tIns="0" rIns="0" bIns="0">
                      <a:noAutofit/>
                    </a:bodyPr>
                    <a:p>
                      <a:pPr algn="ctr" indent="0">
                        <a:spcAft>
                          <a:spcPts val="210"/>
                        </a:spcAft>
                      </a:pPr>
                      <a:r>
                        <a:rPr lang="en-US" sz="950">
                          <a:latin typeface="Arial"/>
                        </a:rPr>
                        <a:t>pptx</a:t>
                      </a:r>
                    </a:p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650">
                          <a:latin typeface="Arial"/>
                        </a:rPr>
                        <a:t>_PowerPoint Open XML</a:t>
                      </a:r>
                    </a:p>
                    <a:p>
                      <a:pPr algn="just" marL="165100" marR="190500" indent="21590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Presentation Presentation file Microsoft PowerPoint Supported Supported Supported Supported</a:t>
                      </a:r>
                    </a:p>
                  </a:txBody>
                  <a:tcPr marL="0" marR="0" marT="0" marB="0"/>
                </a:tc>
                <a:tc gridSpan="3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</a:tr>
              <a:tr h="243840"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438912"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76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CC0001"/>
                    </a:solidFill>
                  </a:tcPr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76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00FF01"/>
                    </a:solidFill>
                  </a:tcPr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</a:tr>
              <a:tr h="176784">
                <a:tc rowSpan="8">
                  <a:txBody>
                    <a:bodyPr lIns="0" tIns="0" rIns="0" bIns="0">
                      <a:noAutofit/>
                    </a:bodyPr>
                    <a:p>
                      <a:pPr algn="ctr" indent="0">
                        <a:spcAft>
                          <a:spcPts val="840"/>
                        </a:spcAft>
                      </a:pPr>
                      <a:r>
                        <a:rPr lang="en-US" b="1" sz="650">
                          <a:latin typeface="Arial"/>
                        </a:rPr>
                        <a:t>File Extension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Full Name File Type Main Application Slides Images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Charts and Tables Animations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rowSpan="8">
                  <a:txBody>
                    <a:bodyPr lIns="0" tIns="0" rIns="0" bIns="0">
                      <a:noAutofit/>
                    </a:bodyPr>
                    <a:p>
                      <a:pPr algn="ctr" indent="0">
                        <a:spcAft>
                          <a:spcPts val="210"/>
                        </a:spcAft>
                      </a:pPr>
                      <a:r>
                        <a:rPr lang="en-US" sz="950">
                          <a:latin typeface="Arial"/>
                        </a:rPr>
                        <a:t>pptx</a:t>
                      </a:r>
                    </a:p>
                    <a:p>
                      <a:pPr algn="just" marL="165100" marR="152400" indent="0">
                        <a:lnSpc>
                          <a:spcPts val="1200"/>
                        </a:lnSpc>
                      </a:pPr>
                      <a:r>
                        <a:rPr lang="en-US" sz="650">
                          <a:latin typeface="Arial"/>
                        </a:rPr>
                        <a:t>PowerPoint Open XML Presentation Presentation file Microsoft PowerPoint Supported Supported Supported Supported</a:t>
                      </a:r>
                    </a:p>
                  </a:txBody>
                  <a:tcPr marL="0" marR="0" marT="0" marB="0" anchor="b"/>
                </a:tc>
                <a:tc gridSpan="3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</a:tr>
              <a:tr h="243840"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438912"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52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CC0001"/>
                    </a:solidFill>
                  </a:tcPr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52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00FF01"/>
                    </a:solidFill>
                  </a:tcPr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</a:tr>
              <a:tr h="176784">
                <a:tc rowSpan="9">
                  <a:txBody>
                    <a:bodyPr lIns="0" tIns="0" rIns="0" bIns="0">
                      <a:noAutofit/>
                    </a:bodyPr>
                    <a:p>
                      <a:pPr algn="ctr" indent="0">
                        <a:spcAft>
                          <a:spcPts val="840"/>
                        </a:spcAft>
                      </a:pPr>
                      <a:r>
                        <a:rPr lang="en-US" b="1" sz="650">
                          <a:latin typeface="Arial"/>
                        </a:rPr>
                        <a:t>File Extension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Full Name File Type Main Application Slides Images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Charts and Tables Animations</a:t>
                      </a:r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rowSpan="9"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200"/>
                        </a:lnSpc>
                      </a:pPr>
                      <a:r>
                        <a:rPr lang="en-US" sz="950">
                          <a:latin typeface="Arial"/>
                        </a:rPr>
                        <a:t>pptx</a:t>
                      </a:r>
                    </a:p>
                    <a:p>
                      <a:pPr algn="just" marL="165100" marR="152400" indent="0">
                        <a:lnSpc>
                          <a:spcPts val="1200"/>
                        </a:lnSpc>
                      </a:pPr>
                      <a:r>
                        <a:rPr lang="en-US" sz="650">
                          <a:latin typeface="Arial"/>
                        </a:rPr>
                        <a:t>PowerPoint Open XML Presentation Presentation file Microsoft PowerPoint Supported Supported Supported Supported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</a:tr>
              <a:tr h="243840"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438912"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76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CC0001"/>
                    </a:solidFill>
                  </a:tcPr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76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00FF01"/>
                    </a:solidFill>
                  </a:tcPr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</a:tr>
              <a:tr h="176784">
                <a:tc rowSpan="8">
                  <a:txBody>
                    <a:bodyPr lIns="0" tIns="0" rIns="0" bIns="0">
                      <a:noAutofit/>
                    </a:bodyPr>
                    <a:p>
                      <a:pPr algn="ctr" indent="0">
                        <a:spcAft>
                          <a:spcPts val="840"/>
                        </a:spcAft>
                      </a:pPr>
                      <a:r>
                        <a:rPr lang="en-US" b="1" sz="650">
                          <a:latin typeface="Arial"/>
                        </a:rPr>
                        <a:t>File Extension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Full Name File Type Main Application Slides Images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Charts and Tables Animations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rowSpan="8">
                  <a:txBody>
                    <a:bodyPr lIns="0" tIns="0" rIns="0" bIns="0">
                      <a:noAutofit/>
                    </a:bodyPr>
                    <a:p>
                      <a:pPr algn="ctr" indent="0">
                        <a:spcAft>
                          <a:spcPts val="210"/>
                        </a:spcAft>
                      </a:pPr>
                      <a:r>
                        <a:rPr lang="en-US" sz="950">
                          <a:latin typeface="Arial"/>
                        </a:rPr>
                        <a:t>pptx</a:t>
                      </a:r>
                    </a:p>
                    <a:p>
                      <a:pPr algn="just" marL="165100" marR="152400" indent="0">
                        <a:lnSpc>
                          <a:spcPts val="1200"/>
                        </a:lnSpc>
                      </a:pPr>
                      <a:r>
                        <a:rPr lang="en-US" sz="650">
                          <a:latin typeface="Arial"/>
                        </a:rPr>
                        <a:t>PowerPoint Open XML Presentation Presentation file Microsoft PowerPoint Supported Supported Supported Supported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</a:tr>
              <a:tr h="243840"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438912"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52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CC0001"/>
                    </a:solidFill>
                  </a:tcPr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52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00FF01"/>
                    </a:solidFill>
                  </a:tcPr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</a:tr>
              <a:tr h="179832">
                <a:tc rowSpan="9">
                  <a:txBody>
                    <a:bodyPr lIns="0" tIns="0" rIns="0" bIns="0">
                      <a:noAutofit/>
                    </a:bodyPr>
                    <a:p>
                      <a:pPr algn="ctr" indent="0">
                        <a:spcAft>
                          <a:spcPts val="840"/>
                        </a:spcAft>
                      </a:pPr>
                      <a:r>
                        <a:rPr lang="en-US" b="1" sz="650">
                          <a:latin typeface="Arial"/>
                        </a:rPr>
                        <a:t>File Extension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Full Name File Type Main Application Slides Images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Charts and Tables Animations</a:t>
                      </a:r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rowSpan="9"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200"/>
                        </a:lnSpc>
                      </a:pPr>
                      <a:r>
                        <a:rPr lang="en-US" sz="950">
                          <a:latin typeface="Arial"/>
                        </a:rPr>
                        <a:t>pptx</a:t>
                      </a:r>
                    </a:p>
                    <a:p>
                      <a:pPr algn="just" marL="165100" marR="152400" indent="0">
                        <a:lnSpc>
                          <a:spcPts val="1200"/>
                        </a:lnSpc>
                      </a:pPr>
                      <a:r>
                        <a:rPr lang="en-US" sz="650">
                          <a:latin typeface="Arial"/>
                        </a:rPr>
                        <a:t>PowerPoint Open XML Presentation Presentation file Microsoft PowerPoint Supported Supported Supported Supported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</a:tr>
              <a:tr h="243840"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438912"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52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CC0001"/>
                    </a:solidFill>
                  </a:tcPr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52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00FF01"/>
                    </a:solidFill>
                  </a:tcPr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</a:tr>
              <a:tr h="176784">
                <a:tc rowSpan="3">
                  <a:txBody>
                    <a:bodyPr lIns="0" tIns="0" rIns="0" bIns="0">
                      <a:noAutofit/>
                    </a:bodyPr>
                    <a:p>
                      <a:pPr algn="ctr" indent="0">
                        <a:spcAft>
                          <a:spcPts val="840"/>
                        </a:spcAft>
                      </a:pPr>
                      <a:r>
                        <a:rPr lang="en-US" b="1" sz="650">
                          <a:latin typeface="Arial"/>
                        </a:rPr>
                        <a:t>File Extension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Full Name File Type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rowSpan="3"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104"/>
                        </a:lnSpc>
                      </a:pPr>
                      <a:r>
                        <a:rPr lang="en-US" sz="950">
                          <a:latin typeface="Arial"/>
                        </a:rPr>
                        <a:t>pptx</a:t>
                      </a:r>
                    </a:p>
                    <a:p>
                      <a:pPr algn="ctr" indent="0">
                        <a:lnSpc>
                          <a:spcPts val="1104"/>
                        </a:lnSpc>
                      </a:pPr>
                      <a:r>
                        <a:rPr lang="en-US" sz="650">
                          <a:latin typeface="Arial"/>
                        </a:rPr>
                        <a:t>PowerPoint Open XML Presentation Presentation file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</a:tr>
              <a:tr h="243840"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</a:tr>
              <a:tr h="167640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509016" y="0"/>
          <a:ext cx="6534912" cy="10564368"/>
        </p:xfrm>
        <a:graphic>
          <a:graphicData uri="http://schemas.openxmlformats.org/drawingml/2006/table">
            <a:tbl>
              <a:tblPr/>
              <a:tblGrid>
                <a:gridCol w="1380744"/>
                <a:gridCol w="1051560"/>
                <a:gridCol w="1295400"/>
                <a:gridCol w="1231392"/>
                <a:gridCol w="326136"/>
                <a:gridCol w="1249680"/>
              </a:tblGrid>
              <a:tr h="161544">
                <a:tc rowSpan="5"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Main Application Slides Images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Charts and Tables Animations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rowSpan="5">
                  <a:txBody>
                    <a:bodyPr lIns="0" tIns="0" rIns="0" bIns="0">
                      <a:noAutofit/>
                    </a:bodyPr>
                    <a:p>
                      <a:pPr algn="just" marL="431800" marR="190500" indent="-25400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Microsoft PowerPoint Supported Supported Supported Supported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438912">
                <a:tc>
                  <a:txBody>
                    <a:bodyPr lIns="0" tIns="0" rIns="0" bIns="0">
                      <a:noAutofit/>
                    </a:bodyPr>
                    <a:p>
                      <a:pPr marL="342900" indent="0">
                        <a:lnSpc>
                          <a:spcPts val="1752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CC0001"/>
                    </a:solidFill>
                  </a:tcPr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52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00FF01"/>
                    </a:solidFill>
                  </a:tcPr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</a:tr>
              <a:tr h="179832">
                <a:tc rowSpan="9">
                  <a:txBody>
                    <a:bodyPr lIns="0" tIns="0" rIns="0" bIns="0">
                      <a:noAutofit/>
                    </a:bodyPr>
                    <a:p>
                      <a:pPr algn="ctr" indent="0">
                        <a:spcAft>
                          <a:spcPts val="840"/>
                        </a:spcAft>
                      </a:pPr>
                      <a:r>
                        <a:rPr lang="en-US" b="1" sz="650">
                          <a:latin typeface="Arial"/>
                        </a:rPr>
                        <a:t>File Extension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Full Name File Type Main Application Slides Images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Charts and Tables 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rowSpan="9"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200"/>
                        </a:lnSpc>
                      </a:pPr>
                      <a:r>
                        <a:rPr lang="en-US" sz="950">
                          <a:latin typeface="Arial"/>
                        </a:rPr>
                        <a:t>pptx</a:t>
                      </a:r>
                    </a:p>
                    <a:p>
                      <a:pPr algn="just" marL="177800" marR="152400" indent="0">
                        <a:lnSpc>
                          <a:spcPts val="1200"/>
                        </a:lnSpc>
                      </a:pPr>
                      <a:r>
                        <a:rPr lang="en-US" sz="650">
                          <a:latin typeface="Arial"/>
                        </a:rPr>
                        <a:t>PowerPoint Open XML Presentation Presentation file Microsoft PowerPoint Supported Supported Supported Supported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</a:tr>
              <a:tr h="243840"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438912">
                <a:tc>
                  <a:txBody>
                    <a:bodyPr lIns="0" tIns="0" rIns="0" bIns="0">
                      <a:noAutofit/>
                    </a:bodyPr>
                    <a:p>
                      <a:pPr marL="342900" indent="0">
                        <a:lnSpc>
                          <a:spcPts val="1752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CC0001"/>
                    </a:solidFill>
                  </a:tcPr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752"/>
                        </a:lnSpc>
                      </a:pPr>
                      <a:r>
                        <a:rPr lang="en-US" b="1" sz="12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>
                    <a:solidFill>
                      <a:srgbClr val="00FF01"/>
                    </a:solidFill>
                  </a:tcPr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100"/>
                    </a:p>
                  </a:txBody>
                  <a:tcPr marL="0" marR="0" marT="0" marB="0"/>
                </a:tc>
              </a:tr>
              <a:tr h="179832">
                <a:tc rowSpan="45">
                  <a:txBody>
                    <a:bodyPr lIns="0" tIns="0" rIns="0" bIns="0">
                      <a:noAutofit/>
                    </a:bodyPr>
                    <a:p>
                      <a:pPr algn="ctr" indent="0">
                        <a:spcAft>
                          <a:spcPts val="840"/>
                        </a:spcAft>
                      </a:pPr>
                      <a:r>
                        <a:rPr lang="en-US" b="1" sz="650">
                          <a:latin typeface="Arial"/>
                        </a:rPr>
                        <a:t>File Extension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Full Name File Type Main Application Slides Images</a:t>
                      </a:r>
                    </a:p>
                    <a:p>
                      <a:pPr algn="ctr" indent="0">
                        <a:lnSpc>
                          <a:spcPts val="1248"/>
                        </a:lnSpc>
                      </a:pPr>
                      <a:r>
                        <a:rPr lang="en-US" sz="650">
                          <a:latin typeface="Arial"/>
                        </a:rPr>
                        <a:t>Charts and Tables 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rowSpan="45">
                  <a:txBody>
                    <a:bodyPr lIns="0" tIns="0" rIns="0" bIns="0">
                      <a:noAutofit/>
                    </a:bodyPr>
                    <a:p>
                      <a:pPr algn="ctr" indent="0">
                        <a:lnSpc>
                          <a:spcPts val="1200"/>
                        </a:lnSpc>
                      </a:pPr>
                      <a:r>
                        <a:rPr lang="en-US" sz="950">
                          <a:latin typeface="Arial"/>
                        </a:rPr>
                        <a:t>pptx</a:t>
                      </a:r>
                    </a:p>
                    <a:p>
                      <a:pPr algn="just" marL="177800" marR="152400" indent="0">
                        <a:lnSpc>
                          <a:spcPts val="1200"/>
                        </a:lnSpc>
                      </a:pPr>
                      <a:r>
                        <a:rPr lang="en-US" sz="650">
                          <a:latin typeface="Arial"/>
                        </a:rPr>
                        <a:t>PowerPoint Open XML Presentation Presentation file Microsoft PowerPoint Supported Supported Supported Supported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</a:tr>
              <a:tr h="243840"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2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88976">
                <a:tc vMerge="1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8496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1544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64592"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v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>
  <dc:title>Untitled Spreadsheet</dc:title>
  <dc:subject/>
  <dc:creator/>
  <cp:keywords/>
</cp:coreProperties>
</file>