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3645" y="898198"/>
            <a:ext cx="2680335" cy="280670"/>
          </a:xfrm>
          <a:prstGeom prst="rect">
            <a:avLst/>
          </a:prstGeom>
          <a:solidFill>
            <a:srgbClr val="CC0000"/>
          </a:solidFill>
        </p:spPr>
        <p:txBody>
          <a:bodyPr vert="horz" wrap="square" lIns="0" tIns="0" rIns="0" bIns="0" rtlCol="0">
            <a:spAutoFit/>
          </a:bodyPr>
          <a:lstStyle/>
          <a:p>
            <a:pPr marL="406400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40258" y="1205543"/>
            <a:ext cx="1165860" cy="141795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265430" marR="102235" indent="-155575">
              <a:lnSpc>
                <a:spcPct val="104400"/>
              </a:lnSpc>
              <a:spcBef>
                <a:spcPts val="40"/>
              </a:spcBef>
            </a:pPr>
            <a:r>
              <a:rPr sz="1100" b="1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Arial"/>
                <a:cs typeface="Arial"/>
              </a:rPr>
              <a:t>Extension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Full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Name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Type</a:t>
            </a:r>
            <a:endParaRPr sz="1100">
              <a:latin typeface="Arial"/>
              <a:cs typeface="Arial"/>
            </a:endParaRPr>
          </a:p>
          <a:p>
            <a:pPr marL="354330" marR="62865" indent="-283845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Main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Application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Slides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Images</a:t>
            </a:r>
            <a:endParaRPr sz="1100">
              <a:latin typeface="Arial"/>
              <a:cs typeface="Arial"/>
            </a:endParaRPr>
          </a:p>
          <a:p>
            <a:pPr marL="237490" marR="5080" indent="-225425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Charts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Tables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Animations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3645" y="2797913"/>
            <a:ext cx="2680335" cy="280670"/>
          </a:xfrm>
          <a:prstGeom prst="rect">
            <a:avLst/>
          </a:prstGeom>
          <a:solidFill>
            <a:srgbClr val="CC0000"/>
          </a:solidFill>
        </p:spPr>
        <p:txBody>
          <a:bodyPr vert="horz" wrap="square" lIns="0" tIns="0" rIns="0" bIns="0" rtlCol="0">
            <a:spAutoFit/>
          </a:bodyPr>
          <a:lstStyle/>
          <a:p>
            <a:pPr marL="406400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40258" y="3105272"/>
            <a:ext cx="1165860" cy="141795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265430" marR="102235" indent="-155575">
              <a:lnSpc>
                <a:spcPct val="104400"/>
              </a:lnSpc>
              <a:spcBef>
                <a:spcPts val="40"/>
              </a:spcBef>
            </a:pPr>
            <a:r>
              <a:rPr sz="1100" b="1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Arial"/>
                <a:cs typeface="Arial"/>
              </a:rPr>
              <a:t>Extension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Full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Name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Type</a:t>
            </a:r>
            <a:endParaRPr sz="1100">
              <a:latin typeface="Arial"/>
              <a:cs typeface="Arial"/>
            </a:endParaRPr>
          </a:p>
          <a:p>
            <a:pPr marL="354330" marR="62865" indent="-283845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Main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Application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Slides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Images</a:t>
            </a:r>
            <a:endParaRPr sz="1100">
              <a:latin typeface="Arial"/>
              <a:cs typeface="Arial"/>
            </a:endParaRPr>
          </a:p>
          <a:p>
            <a:pPr marL="237490" marR="5080" indent="-225425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Charts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Tables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Animations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3645" y="4522697"/>
            <a:ext cx="2680335" cy="280670"/>
          </a:xfrm>
          <a:prstGeom prst="rect">
            <a:avLst/>
          </a:prstGeom>
          <a:solidFill>
            <a:srgbClr val="CC0000"/>
          </a:solidFill>
        </p:spPr>
        <p:txBody>
          <a:bodyPr vert="horz" wrap="square" lIns="0" tIns="0" rIns="0" bIns="0" rtlCol="0">
            <a:spAutoFit/>
          </a:bodyPr>
          <a:lstStyle/>
          <a:p>
            <a:pPr marL="406400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40259" y="4830026"/>
            <a:ext cx="1165860" cy="141795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265430" marR="102235" indent="-155575">
              <a:lnSpc>
                <a:spcPct val="104400"/>
              </a:lnSpc>
              <a:spcBef>
                <a:spcPts val="40"/>
              </a:spcBef>
            </a:pPr>
            <a:r>
              <a:rPr sz="1100" b="1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Arial"/>
                <a:cs typeface="Arial"/>
              </a:rPr>
              <a:t>Extension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Full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Name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Type</a:t>
            </a:r>
            <a:endParaRPr sz="1100">
              <a:latin typeface="Arial"/>
              <a:cs typeface="Arial"/>
            </a:endParaRPr>
          </a:p>
          <a:p>
            <a:pPr marL="354330" marR="62865" indent="-283845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Main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Application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Slides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Images</a:t>
            </a:r>
            <a:endParaRPr sz="1100">
              <a:latin typeface="Arial"/>
              <a:cs typeface="Arial"/>
            </a:endParaRPr>
          </a:p>
          <a:p>
            <a:pPr marL="237490" marR="5080" indent="-225425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Charts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Tables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Animations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3645" y="6422412"/>
            <a:ext cx="2680335" cy="280670"/>
          </a:xfrm>
          <a:prstGeom prst="rect">
            <a:avLst/>
          </a:prstGeom>
          <a:solidFill>
            <a:srgbClr val="CC0000"/>
          </a:solidFill>
        </p:spPr>
        <p:txBody>
          <a:bodyPr vert="horz" wrap="square" lIns="0" tIns="0" rIns="0" bIns="0" rtlCol="0">
            <a:spAutoFit/>
          </a:bodyPr>
          <a:lstStyle/>
          <a:p>
            <a:pPr marL="406400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40259" y="6729755"/>
            <a:ext cx="1165860" cy="141795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265430" marR="102235" indent="-155575">
              <a:lnSpc>
                <a:spcPct val="104400"/>
              </a:lnSpc>
              <a:spcBef>
                <a:spcPts val="40"/>
              </a:spcBef>
            </a:pPr>
            <a:r>
              <a:rPr sz="1100" b="1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Arial"/>
                <a:cs typeface="Arial"/>
              </a:rPr>
              <a:t>Extension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Full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Name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Type</a:t>
            </a:r>
            <a:endParaRPr sz="1100">
              <a:latin typeface="Arial"/>
              <a:cs typeface="Arial"/>
            </a:endParaRPr>
          </a:p>
          <a:p>
            <a:pPr marL="354330" marR="62865" indent="-283845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Main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Application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Slides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Images</a:t>
            </a:r>
            <a:endParaRPr sz="1100">
              <a:latin typeface="Arial"/>
              <a:cs typeface="Arial"/>
            </a:endParaRPr>
          </a:p>
          <a:p>
            <a:pPr marL="237490" marR="5080" indent="-225425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Charts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Tables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Animations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3645" y="8147162"/>
            <a:ext cx="2680335" cy="280670"/>
          </a:xfrm>
          <a:prstGeom prst="rect">
            <a:avLst/>
          </a:prstGeom>
          <a:solidFill>
            <a:srgbClr val="CC0000"/>
          </a:solidFill>
        </p:spPr>
        <p:txBody>
          <a:bodyPr vert="horz" wrap="square" lIns="0" tIns="0" rIns="0" bIns="0" rtlCol="0">
            <a:spAutoFit/>
          </a:bodyPr>
          <a:lstStyle/>
          <a:p>
            <a:pPr marL="406400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40260" y="8454520"/>
            <a:ext cx="1165860" cy="124333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265430" marR="102235" indent="-155575">
              <a:lnSpc>
                <a:spcPct val="104400"/>
              </a:lnSpc>
              <a:spcBef>
                <a:spcPts val="40"/>
              </a:spcBef>
            </a:pPr>
            <a:r>
              <a:rPr sz="1100" b="1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Arial"/>
                <a:cs typeface="Arial"/>
              </a:rPr>
              <a:t>Extension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Full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Name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Type</a:t>
            </a:r>
            <a:endParaRPr sz="1100">
              <a:latin typeface="Arial"/>
              <a:cs typeface="Arial"/>
            </a:endParaRPr>
          </a:p>
          <a:p>
            <a:pPr marL="354330" marR="62865" indent="-283845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Main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Application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Slides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Images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latin typeface="Arial"/>
                <a:cs typeface="Arial"/>
              </a:rPr>
              <a:t>Charts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Tables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6085" y="899657"/>
            <a:ext cx="1685519" cy="39383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65619" y="880470"/>
            <a:ext cx="7162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latin typeface="Arial"/>
                <a:cs typeface="Arial"/>
              </a:rPr>
              <a:t>Animations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3645" y="1248139"/>
            <a:ext cx="2680335" cy="280670"/>
          </a:xfrm>
          <a:prstGeom prst="rect">
            <a:avLst/>
          </a:prstGeom>
          <a:solidFill>
            <a:srgbClr val="CC0000"/>
          </a:solidFill>
        </p:spPr>
        <p:txBody>
          <a:bodyPr vert="horz" wrap="square" lIns="0" tIns="0" rIns="0" bIns="0" rtlCol="0">
            <a:spAutoFit/>
          </a:bodyPr>
          <a:lstStyle/>
          <a:p>
            <a:pPr marL="406400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40258" y="1555472"/>
            <a:ext cx="1165860" cy="141795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265430" marR="102235" indent="-155575">
              <a:lnSpc>
                <a:spcPct val="104400"/>
              </a:lnSpc>
              <a:spcBef>
                <a:spcPts val="40"/>
              </a:spcBef>
            </a:pPr>
            <a:r>
              <a:rPr sz="1100" b="1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Arial"/>
                <a:cs typeface="Arial"/>
              </a:rPr>
              <a:t>Extension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Full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Name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Type</a:t>
            </a:r>
            <a:endParaRPr sz="1100">
              <a:latin typeface="Arial"/>
              <a:cs typeface="Arial"/>
            </a:endParaRPr>
          </a:p>
          <a:p>
            <a:pPr marL="354330" marR="62865" indent="-283845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Main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Application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Slides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Images</a:t>
            </a:r>
            <a:endParaRPr sz="1100">
              <a:latin typeface="Arial"/>
              <a:cs typeface="Arial"/>
            </a:endParaRPr>
          </a:p>
          <a:p>
            <a:pPr marL="237490" marR="5080" indent="-225425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Charts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Tables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Animations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3645" y="2972880"/>
            <a:ext cx="2680335" cy="280670"/>
          </a:xfrm>
          <a:prstGeom prst="rect">
            <a:avLst/>
          </a:prstGeom>
          <a:solidFill>
            <a:srgbClr val="CC0000"/>
          </a:solidFill>
        </p:spPr>
        <p:txBody>
          <a:bodyPr vert="horz" wrap="square" lIns="0" tIns="0" rIns="0" bIns="0" rtlCol="0">
            <a:spAutoFit/>
          </a:bodyPr>
          <a:lstStyle/>
          <a:p>
            <a:pPr marL="406400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40258" y="3280224"/>
            <a:ext cx="1165860" cy="141795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265430" marR="102235" indent="-155575">
              <a:lnSpc>
                <a:spcPct val="104400"/>
              </a:lnSpc>
              <a:spcBef>
                <a:spcPts val="40"/>
              </a:spcBef>
            </a:pPr>
            <a:r>
              <a:rPr sz="1100" b="1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Arial"/>
                <a:cs typeface="Arial"/>
              </a:rPr>
              <a:t>Extension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Full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Name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Type</a:t>
            </a:r>
            <a:endParaRPr sz="1100">
              <a:latin typeface="Arial"/>
              <a:cs typeface="Arial"/>
            </a:endParaRPr>
          </a:p>
          <a:p>
            <a:pPr marL="354330" marR="62865" indent="-283845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Main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Application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Slides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Images</a:t>
            </a:r>
            <a:endParaRPr sz="1100">
              <a:latin typeface="Arial"/>
              <a:cs typeface="Arial"/>
            </a:endParaRPr>
          </a:p>
          <a:p>
            <a:pPr marL="237490" marR="5080" indent="-225425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Charts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Tables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Animations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3645" y="4872607"/>
            <a:ext cx="2680335" cy="280670"/>
          </a:xfrm>
          <a:prstGeom prst="rect">
            <a:avLst/>
          </a:prstGeom>
          <a:solidFill>
            <a:srgbClr val="CC0000"/>
          </a:solidFill>
        </p:spPr>
        <p:txBody>
          <a:bodyPr vert="horz" wrap="square" lIns="0" tIns="0" rIns="0" bIns="0" rtlCol="0">
            <a:spAutoFit/>
          </a:bodyPr>
          <a:lstStyle/>
          <a:p>
            <a:pPr marL="406400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40259" y="5179953"/>
            <a:ext cx="1165860" cy="141795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265430" marR="102235" indent="-155575">
              <a:lnSpc>
                <a:spcPct val="104400"/>
              </a:lnSpc>
              <a:spcBef>
                <a:spcPts val="40"/>
              </a:spcBef>
            </a:pPr>
            <a:r>
              <a:rPr sz="1100" b="1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Arial"/>
                <a:cs typeface="Arial"/>
              </a:rPr>
              <a:t>Extension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Full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Name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Type</a:t>
            </a:r>
            <a:endParaRPr sz="1100">
              <a:latin typeface="Arial"/>
              <a:cs typeface="Arial"/>
            </a:endParaRPr>
          </a:p>
          <a:p>
            <a:pPr marL="354330" marR="62865" indent="-283845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Main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Application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Slides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Images</a:t>
            </a:r>
            <a:endParaRPr sz="1100">
              <a:latin typeface="Arial"/>
              <a:cs typeface="Arial"/>
            </a:endParaRPr>
          </a:p>
          <a:p>
            <a:pPr marL="237490" marR="5080" indent="-225425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Charts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Tables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Animations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3645" y="6597379"/>
            <a:ext cx="2680335" cy="280670"/>
          </a:xfrm>
          <a:prstGeom prst="rect">
            <a:avLst/>
          </a:prstGeom>
          <a:solidFill>
            <a:srgbClr val="CC0000"/>
          </a:solidFill>
        </p:spPr>
        <p:txBody>
          <a:bodyPr vert="horz" wrap="square" lIns="0" tIns="0" rIns="0" bIns="0" rtlCol="0">
            <a:spAutoFit/>
          </a:bodyPr>
          <a:lstStyle/>
          <a:p>
            <a:pPr marL="406400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40259" y="6904719"/>
            <a:ext cx="1165860" cy="141795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265430" marR="102235" indent="-155575">
              <a:lnSpc>
                <a:spcPct val="104400"/>
              </a:lnSpc>
              <a:spcBef>
                <a:spcPts val="40"/>
              </a:spcBef>
            </a:pPr>
            <a:r>
              <a:rPr sz="1100" b="1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Arial"/>
                <a:cs typeface="Arial"/>
              </a:rPr>
              <a:t>Extension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Full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Name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Type</a:t>
            </a:r>
            <a:endParaRPr sz="1100">
              <a:latin typeface="Arial"/>
              <a:cs typeface="Arial"/>
            </a:endParaRPr>
          </a:p>
          <a:p>
            <a:pPr marL="354330" marR="62865" indent="-283845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Main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Application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Slides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Images</a:t>
            </a:r>
            <a:endParaRPr sz="1100">
              <a:latin typeface="Arial"/>
              <a:cs typeface="Arial"/>
            </a:endParaRPr>
          </a:p>
          <a:p>
            <a:pPr marL="237490" marR="5080" indent="-225425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Charts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Tables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Animations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3645" y="8497084"/>
            <a:ext cx="2680335" cy="280670"/>
          </a:xfrm>
          <a:prstGeom prst="rect">
            <a:avLst/>
          </a:prstGeom>
          <a:solidFill>
            <a:srgbClr val="CC0000"/>
          </a:solidFill>
        </p:spPr>
        <p:txBody>
          <a:bodyPr vert="horz" wrap="square" lIns="0" tIns="0" rIns="0" bIns="0" rtlCol="0">
            <a:spAutoFit/>
          </a:bodyPr>
          <a:lstStyle/>
          <a:p>
            <a:pPr marL="406400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98576" y="8804434"/>
            <a:ext cx="1049655" cy="893444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207010" marR="44450" indent="-155575">
              <a:lnSpc>
                <a:spcPct val="104400"/>
              </a:lnSpc>
              <a:spcBef>
                <a:spcPts val="40"/>
              </a:spcBef>
            </a:pPr>
            <a:r>
              <a:rPr sz="1100" b="1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Arial"/>
                <a:cs typeface="Arial"/>
              </a:rPr>
              <a:t>Extension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Full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Name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Type</a:t>
            </a:r>
            <a:endParaRPr sz="1100">
              <a:latin typeface="Arial"/>
              <a:cs typeface="Arial"/>
            </a:endParaRPr>
          </a:p>
          <a:p>
            <a:pPr marL="334645" marR="5080" indent="-322580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Main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Application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Slides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40262" y="880470"/>
            <a:ext cx="1165860" cy="54356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 indent="341630">
              <a:lnSpc>
                <a:spcPct val="104400"/>
              </a:lnSpc>
              <a:spcBef>
                <a:spcPts val="40"/>
              </a:spcBef>
            </a:pPr>
            <a:r>
              <a:rPr sz="1100" spc="-10" dirty="0">
                <a:latin typeface="Arial"/>
                <a:cs typeface="Arial"/>
              </a:rPr>
              <a:t>Images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Charts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Tables</a:t>
            </a:r>
            <a:endParaRPr sz="1100">
              <a:latin typeface="Arial"/>
              <a:cs typeface="Arial"/>
            </a:endParaRPr>
          </a:p>
          <a:p>
            <a:pPr marL="237490">
              <a:lnSpc>
                <a:spcPct val="100000"/>
              </a:lnSpc>
              <a:spcBef>
                <a:spcPts val="60"/>
              </a:spcBef>
            </a:pPr>
            <a:r>
              <a:rPr sz="1100" spc="-10" dirty="0">
                <a:latin typeface="Arial"/>
                <a:cs typeface="Arial"/>
              </a:rPr>
              <a:t>Animations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3645" y="1423082"/>
            <a:ext cx="2680335" cy="280670"/>
          </a:xfrm>
          <a:prstGeom prst="rect">
            <a:avLst/>
          </a:prstGeom>
          <a:solidFill>
            <a:srgbClr val="CC0000"/>
          </a:solidFill>
        </p:spPr>
        <p:txBody>
          <a:bodyPr vert="horz" wrap="square" lIns="0" tIns="0" rIns="0" bIns="0" rtlCol="0">
            <a:spAutoFit/>
          </a:bodyPr>
          <a:lstStyle/>
          <a:p>
            <a:pPr marL="406400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40263" y="1730434"/>
            <a:ext cx="1165860" cy="141795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265430" marR="102235" indent="-155575">
              <a:lnSpc>
                <a:spcPct val="104400"/>
              </a:lnSpc>
              <a:spcBef>
                <a:spcPts val="40"/>
              </a:spcBef>
            </a:pPr>
            <a:r>
              <a:rPr sz="1100" b="1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Arial"/>
                <a:cs typeface="Arial"/>
              </a:rPr>
              <a:t>Extension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Full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Name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Type</a:t>
            </a:r>
            <a:endParaRPr sz="1100">
              <a:latin typeface="Arial"/>
              <a:cs typeface="Arial"/>
            </a:endParaRPr>
          </a:p>
          <a:p>
            <a:pPr marL="354330" marR="62865" indent="-283845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Main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Application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Slides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Images</a:t>
            </a:r>
            <a:endParaRPr sz="1100">
              <a:latin typeface="Arial"/>
              <a:cs typeface="Arial"/>
            </a:endParaRPr>
          </a:p>
          <a:p>
            <a:pPr marL="237490" marR="5080" indent="-225425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Charts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Tables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Animations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3645" y="3322821"/>
            <a:ext cx="2680335" cy="280670"/>
          </a:xfrm>
          <a:prstGeom prst="rect">
            <a:avLst/>
          </a:prstGeom>
          <a:solidFill>
            <a:srgbClr val="CC0000"/>
          </a:solidFill>
        </p:spPr>
        <p:txBody>
          <a:bodyPr vert="horz" wrap="square" lIns="0" tIns="0" rIns="0" bIns="0" rtlCol="0">
            <a:spAutoFit/>
          </a:bodyPr>
          <a:lstStyle/>
          <a:p>
            <a:pPr marL="406400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40263" y="3630150"/>
            <a:ext cx="1165860" cy="141795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265430" marR="102235" indent="-155575">
              <a:lnSpc>
                <a:spcPct val="104400"/>
              </a:lnSpc>
              <a:spcBef>
                <a:spcPts val="40"/>
              </a:spcBef>
            </a:pPr>
            <a:r>
              <a:rPr sz="1100" b="1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Arial"/>
                <a:cs typeface="Arial"/>
              </a:rPr>
              <a:t>Extension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Full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Name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Type</a:t>
            </a:r>
            <a:endParaRPr sz="1100">
              <a:latin typeface="Arial"/>
              <a:cs typeface="Arial"/>
            </a:endParaRPr>
          </a:p>
          <a:p>
            <a:pPr marL="354330" marR="62865" indent="-283845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Main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Application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Slides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Images</a:t>
            </a:r>
            <a:endParaRPr sz="1100">
              <a:latin typeface="Arial"/>
              <a:cs typeface="Arial"/>
            </a:endParaRPr>
          </a:p>
          <a:p>
            <a:pPr marL="237490" marR="5080" indent="-225425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Charts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Tables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Animations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3645" y="5047550"/>
            <a:ext cx="2680335" cy="280670"/>
          </a:xfrm>
          <a:prstGeom prst="rect">
            <a:avLst/>
          </a:prstGeom>
          <a:solidFill>
            <a:srgbClr val="CC0000"/>
          </a:solidFill>
        </p:spPr>
        <p:txBody>
          <a:bodyPr vert="horz" wrap="square" lIns="0" tIns="0" rIns="0" bIns="0" rtlCol="0">
            <a:spAutoFit/>
          </a:bodyPr>
          <a:lstStyle/>
          <a:p>
            <a:pPr marL="406400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40264" y="5354913"/>
            <a:ext cx="1165860" cy="141795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265430" marR="102235" indent="-155575">
              <a:lnSpc>
                <a:spcPct val="104400"/>
              </a:lnSpc>
              <a:spcBef>
                <a:spcPts val="40"/>
              </a:spcBef>
            </a:pPr>
            <a:r>
              <a:rPr sz="1100" b="1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Arial"/>
                <a:cs typeface="Arial"/>
              </a:rPr>
              <a:t>Extension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Full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Name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Type</a:t>
            </a:r>
            <a:endParaRPr sz="1100">
              <a:latin typeface="Arial"/>
              <a:cs typeface="Arial"/>
            </a:endParaRPr>
          </a:p>
          <a:p>
            <a:pPr marL="354330" marR="62865" indent="-283845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Main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Application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Slides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Images</a:t>
            </a:r>
            <a:endParaRPr sz="1100">
              <a:latin typeface="Arial"/>
              <a:cs typeface="Arial"/>
            </a:endParaRPr>
          </a:p>
          <a:p>
            <a:pPr marL="237490" marR="5080" indent="-225425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Charts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Tables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Animations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3645" y="6947289"/>
            <a:ext cx="2680335" cy="280670"/>
          </a:xfrm>
          <a:prstGeom prst="rect">
            <a:avLst/>
          </a:prstGeom>
          <a:solidFill>
            <a:srgbClr val="CC0000"/>
          </a:solidFill>
        </p:spPr>
        <p:txBody>
          <a:bodyPr vert="horz" wrap="square" lIns="0" tIns="0" rIns="0" bIns="0" rtlCol="0">
            <a:spAutoFit/>
          </a:bodyPr>
          <a:lstStyle/>
          <a:p>
            <a:pPr marL="406400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40264" y="7254628"/>
            <a:ext cx="1165860" cy="141795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265430" marR="102235" indent="-155575">
              <a:lnSpc>
                <a:spcPct val="104400"/>
              </a:lnSpc>
              <a:spcBef>
                <a:spcPts val="40"/>
              </a:spcBef>
            </a:pPr>
            <a:r>
              <a:rPr sz="1100" b="1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Arial"/>
                <a:cs typeface="Arial"/>
              </a:rPr>
              <a:t>Extension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Full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Name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Type</a:t>
            </a:r>
            <a:endParaRPr sz="1100">
              <a:latin typeface="Arial"/>
              <a:cs typeface="Arial"/>
            </a:endParaRPr>
          </a:p>
          <a:p>
            <a:pPr marL="354330" marR="62865" indent="-283845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Main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Application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Slides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Images</a:t>
            </a:r>
            <a:endParaRPr sz="1100">
              <a:latin typeface="Arial"/>
              <a:cs typeface="Arial"/>
            </a:endParaRPr>
          </a:p>
          <a:p>
            <a:pPr marL="237490" marR="5080" indent="-225425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Charts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Tables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Animations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3645" y="8672048"/>
            <a:ext cx="2680335" cy="280670"/>
          </a:xfrm>
          <a:prstGeom prst="rect">
            <a:avLst/>
          </a:prstGeom>
          <a:solidFill>
            <a:srgbClr val="CC0000"/>
          </a:solidFill>
        </p:spPr>
        <p:txBody>
          <a:bodyPr vert="horz" wrap="square" lIns="0" tIns="0" rIns="0" bIns="0" rtlCol="0">
            <a:spAutoFit/>
          </a:bodyPr>
          <a:lstStyle/>
          <a:p>
            <a:pPr marL="406400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98581" y="8979392"/>
            <a:ext cx="1049655" cy="71818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207010" marR="44450" indent="-155575">
              <a:lnSpc>
                <a:spcPct val="104400"/>
              </a:lnSpc>
              <a:spcBef>
                <a:spcPts val="40"/>
              </a:spcBef>
            </a:pPr>
            <a:r>
              <a:rPr sz="1100" b="1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Arial"/>
                <a:cs typeface="Arial"/>
              </a:rPr>
              <a:t>Extension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Full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Name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Type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100" dirty="0">
                <a:latin typeface="Arial"/>
                <a:cs typeface="Arial"/>
              </a:rPr>
              <a:t>Main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Application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40252" y="880470"/>
            <a:ext cx="1165860" cy="71818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54330" marR="345440" algn="ctr">
              <a:lnSpc>
                <a:spcPct val="104400"/>
              </a:lnSpc>
              <a:spcBef>
                <a:spcPts val="40"/>
              </a:spcBef>
            </a:pPr>
            <a:r>
              <a:rPr sz="1100" spc="-10" dirty="0">
                <a:latin typeface="Arial"/>
                <a:cs typeface="Arial"/>
              </a:rPr>
              <a:t>Slides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Images</a:t>
            </a:r>
            <a:endParaRPr sz="1100">
              <a:latin typeface="Arial"/>
              <a:cs typeface="Arial"/>
            </a:endParaRPr>
          </a:p>
          <a:p>
            <a:pPr marL="12065" marR="5080" algn="ctr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Charts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Tables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Animations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3645" y="1773004"/>
            <a:ext cx="2680335" cy="280670"/>
          </a:xfrm>
          <a:prstGeom prst="rect">
            <a:avLst/>
          </a:prstGeom>
          <a:solidFill>
            <a:srgbClr val="CC0000"/>
          </a:solidFill>
        </p:spPr>
        <p:txBody>
          <a:bodyPr vert="horz" wrap="square" lIns="0" tIns="0" rIns="0" bIns="0" rtlCol="0">
            <a:spAutoFit/>
          </a:bodyPr>
          <a:lstStyle/>
          <a:p>
            <a:pPr marL="405765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40252" y="2080347"/>
            <a:ext cx="1165860" cy="141795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265430" marR="102235" indent="-155575">
              <a:lnSpc>
                <a:spcPct val="104400"/>
              </a:lnSpc>
              <a:spcBef>
                <a:spcPts val="40"/>
              </a:spcBef>
            </a:pPr>
            <a:r>
              <a:rPr sz="1100" b="1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Arial"/>
                <a:cs typeface="Arial"/>
              </a:rPr>
              <a:t>Extension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Full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Name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File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Type</a:t>
            </a:r>
            <a:endParaRPr sz="1100">
              <a:latin typeface="Arial"/>
              <a:cs typeface="Arial"/>
            </a:endParaRPr>
          </a:p>
          <a:p>
            <a:pPr marL="354330" marR="62865" indent="-283845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Main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Application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Slides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Images</a:t>
            </a:r>
            <a:endParaRPr sz="1100">
              <a:latin typeface="Arial"/>
              <a:cs typeface="Arial"/>
            </a:endParaRPr>
          </a:p>
          <a:p>
            <a:pPr marL="237490" marR="5080" indent="-225425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Charts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Tables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Animations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3645" y="898198"/>
            <a:ext cx="2468245" cy="28067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300355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3257" y="1147276"/>
            <a:ext cx="2267585" cy="147637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85"/>
              </a:spcBef>
            </a:pPr>
            <a:r>
              <a:rPr sz="1400" spc="-20" dirty="0">
                <a:latin typeface="Arial"/>
                <a:cs typeface="Arial"/>
              </a:rPr>
              <a:t>pptx</a:t>
            </a:r>
            <a:endParaRPr sz="1400">
              <a:latin typeface="Arial"/>
              <a:cs typeface="Arial"/>
            </a:endParaRPr>
          </a:p>
          <a:p>
            <a:pPr marL="12700" marR="5080" algn="ctr">
              <a:lnSpc>
                <a:spcPct val="104400"/>
              </a:lnSpc>
              <a:spcBef>
                <a:spcPts val="10"/>
              </a:spcBef>
            </a:pPr>
            <a:r>
              <a:rPr sz="1100" dirty="0">
                <a:latin typeface="Arial"/>
                <a:cs typeface="Arial"/>
              </a:rPr>
              <a:t>PowerPoint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Open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XML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Presentation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Presentation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file</a:t>
            </a:r>
            <a:endParaRPr sz="1100">
              <a:latin typeface="Arial"/>
              <a:cs typeface="Arial"/>
            </a:endParaRPr>
          </a:p>
          <a:p>
            <a:pPr marL="474345" marR="465455" algn="ctr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Microsoft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PowerPoint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3645" y="2797913"/>
            <a:ext cx="2468245" cy="28067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300355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3259" y="3046992"/>
            <a:ext cx="2267585" cy="147637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85"/>
              </a:spcBef>
            </a:pPr>
            <a:r>
              <a:rPr sz="1400" spc="-20" dirty="0">
                <a:latin typeface="Arial"/>
                <a:cs typeface="Arial"/>
              </a:rPr>
              <a:t>pptx</a:t>
            </a:r>
            <a:endParaRPr sz="1400">
              <a:latin typeface="Arial"/>
              <a:cs typeface="Arial"/>
            </a:endParaRPr>
          </a:p>
          <a:p>
            <a:pPr marL="12700" marR="5080" algn="ctr">
              <a:lnSpc>
                <a:spcPct val="104400"/>
              </a:lnSpc>
              <a:spcBef>
                <a:spcPts val="10"/>
              </a:spcBef>
            </a:pPr>
            <a:r>
              <a:rPr sz="1100" dirty="0">
                <a:latin typeface="Arial"/>
                <a:cs typeface="Arial"/>
              </a:rPr>
              <a:t>PowerPoint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Open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XML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Presentation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Presentation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file</a:t>
            </a:r>
            <a:endParaRPr sz="1100">
              <a:latin typeface="Arial"/>
              <a:cs typeface="Arial"/>
            </a:endParaRPr>
          </a:p>
          <a:p>
            <a:pPr marL="474345" marR="465455" algn="ctr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Microsoft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PowerPoint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3645" y="4522697"/>
            <a:ext cx="2468245" cy="28067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300355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3260" y="4771757"/>
            <a:ext cx="2267585" cy="147637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85"/>
              </a:spcBef>
            </a:pPr>
            <a:r>
              <a:rPr sz="1400" spc="-20" dirty="0">
                <a:latin typeface="Arial"/>
                <a:cs typeface="Arial"/>
              </a:rPr>
              <a:t>pptx</a:t>
            </a:r>
            <a:endParaRPr sz="1400">
              <a:latin typeface="Arial"/>
              <a:cs typeface="Arial"/>
            </a:endParaRPr>
          </a:p>
          <a:p>
            <a:pPr marL="12700" marR="5080" algn="ctr">
              <a:lnSpc>
                <a:spcPct val="104400"/>
              </a:lnSpc>
              <a:spcBef>
                <a:spcPts val="10"/>
              </a:spcBef>
            </a:pPr>
            <a:r>
              <a:rPr sz="1100" dirty="0">
                <a:latin typeface="Arial"/>
                <a:cs typeface="Arial"/>
              </a:rPr>
              <a:t>PowerPoint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Open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XML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Presentation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Presentation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file</a:t>
            </a:r>
            <a:endParaRPr sz="1100">
              <a:latin typeface="Arial"/>
              <a:cs typeface="Arial"/>
            </a:endParaRPr>
          </a:p>
          <a:p>
            <a:pPr marL="474345" marR="465455" algn="ctr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Microsoft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PowerPoint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3645" y="6422412"/>
            <a:ext cx="2468245" cy="28067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300355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3261" y="6671485"/>
            <a:ext cx="2267585" cy="147637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85"/>
              </a:spcBef>
            </a:pPr>
            <a:r>
              <a:rPr sz="1400" spc="-20" dirty="0">
                <a:latin typeface="Arial"/>
                <a:cs typeface="Arial"/>
              </a:rPr>
              <a:t>pptx</a:t>
            </a:r>
            <a:endParaRPr sz="1400">
              <a:latin typeface="Arial"/>
              <a:cs typeface="Arial"/>
            </a:endParaRPr>
          </a:p>
          <a:p>
            <a:pPr marL="12065" marR="5080" algn="ctr">
              <a:lnSpc>
                <a:spcPct val="104400"/>
              </a:lnSpc>
              <a:spcBef>
                <a:spcPts val="10"/>
              </a:spcBef>
            </a:pPr>
            <a:r>
              <a:rPr sz="1100" dirty="0">
                <a:latin typeface="Arial"/>
                <a:cs typeface="Arial"/>
              </a:rPr>
              <a:t>PowerPoint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Open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XML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Presentation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Presentation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file</a:t>
            </a:r>
            <a:endParaRPr sz="1100">
              <a:latin typeface="Arial"/>
              <a:cs typeface="Arial"/>
            </a:endParaRPr>
          </a:p>
          <a:p>
            <a:pPr marL="474345" marR="465455" algn="ctr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Microsoft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PowerPoint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3645" y="8147162"/>
            <a:ext cx="2468245" cy="28067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300355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3262" y="8396238"/>
            <a:ext cx="2267585" cy="130111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85"/>
              </a:spcBef>
            </a:pPr>
            <a:r>
              <a:rPr sz="1400" spc="-20" dirty="0">
                <a:latin typeface="Arial"/>
                <a:cs typeface="Arial"/>
              </a:rPr>
              <a:t>pptx</a:t>
            </a:r>
            <a:endParaRPr sz="1400">
              <a:latin typeface="Arial"/>
              <a:cs typeface="Arial"/>
            </a:endParaRPr>
          </a:p>
          <a:p>
            <a:pPr marL="12700" marR="5080" algn="ctr">
              <a:lnSpc>
                <a:spcPct val="104400"/>
              </a:lnSpc>
              <a:spcBef>
                <a:spcPts val="10"/>
              </a:spcBef>
            </a:pPr>
            <a:r>
              <a:rPr sz="1100" dirty="0">
                <a:latin typeface="Arial"/>
                <a:cs typeface="Arial"/>
              </a:rPr>
              <a:t>PowerPoint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Open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XML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Presentation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Presentation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file</a:t>
            </a:r>
            <a:endParaRPr sz="1100">
              <a:latin typeface="Arial"/>
              <a:cs typeface="Arial"/>
            </a:endParaRPr>
          </a:p>
          <a:p>
            <a:pPr marL="474345" marR="465455" algn="ctr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Microsoft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PowerPoint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82815" y="880470"/>
            <a:ext cx="66992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latin typeface="Arial"/>
                <a:cs typeface="Arial"/>
              </a:rPr>
              <a:t>Supported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3645" y="1248139"/>
            <a:ext cx="2468245" cy="28067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300355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3262" y="1497202"/>
            <a:ext cx="2267585" cy="147637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85"/>
              </a:spcBef>
            </a:pPr>
            <a:r>
              <a:rPr sz="1400" spc="-20" dirty="0">
                <a:latin typeface="Arial"/>
                <a:cs typeface="Arial"/>
              </a:rPr>
              <a:t>pptx</a:t>
            </a:r>
            <a:endParaRPr sz="1400">
              <a:latin typeface="Arial"/>
              <a:cs typeface="Arial"/>
            </a:endParaRPr>
          </a:p>
          <a:p>
            <a:pPr marL="12700" marR="5080" algn="ctr">
              <a:lnSpc>
                <a:spcPct val="104400"/>
              </a:lnSpc>
              <a:spcBef>
                <a:spcPts val="10"/>
              </a:spcBef>
            </a:pPr>
            <a:r>
              <a:rPr sz="1100" dirty="0">
                <a:latin typeface="Arial"/>
                <a:cs typeface="Arial"/>
              </a:rPr>
              <a:t>PowerPoint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Open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XML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Presentation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Presentation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file</a:t>
            </a:r>
            <a:endParaRPr sz="1100">
              <a:latin typeface="Arial"/>
              <a:cs typeface="Arial"/>
            </a:endParaRPr>
          </a:p>
          <a:p>
            <a:pPr marL="474345" marR="465455" algn="ctr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Microsoft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PowerPoint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3645" y="2972880"/>
            <a:ext cx="2468245" cy="28067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300355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3264" y="3221981"/>
            <a:ext cx="2267585" cy="147637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85"/>
              </a:spcBef>
            </a:pPr>
            <a:r>
              <a:rPr sz="1400" spc="-20" dirty="0">
                <a:latin typeface="Arial"/>
                <a:cs typeface="Arial"/>
              </a:rPr>
              <a:t>pptx</a:t>
            </a:r>
            <a:endParaRPr sz="1400">
              <a:latin typeface="Arial"/>
              <a:cs typeface="Arial"/>
            </a:endParaRPr>
          </a:p>
          <a:p>
            <a:pPr marL="12700" marR="5080" algn="ctr">
              <a:lnSpc>
                <a:spcPct val="104400"/>
              </a:lnSpc>
              <a:spcBef>
                <a:spcPts val="10"/>
              </a:spcBef>
            </a:pPr>
            <a:r>
              <a:rPr sz="1100" dirty="0">
                <a:latin typeface="Arial"/>
                <a:cs typeface="Arial"/>
              </a:rPr>
              <a:t>PowerPoint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Open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XML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Presentation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Presentation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file</a:t>
            </a:r>
            <a:endParaRPr sz="1100">
              <a:latin typeface="Arial"/>
              <a:cs typeface="Arial"/>
            </a:endParaRPr>
          </a:p>
          <a:p>
            <a:pPr marL="474345" marR="465455" algn="ctr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Microsoft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PowerPoint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3645" y="4872607"/>
            <a:ext cx="2468245" cy="28067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300355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3265" y="5121684"/>
            <a:ext cx="2267585" cy="147637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85"/>
              </a:spcBef>
            </a:pPr>
            <a:r>
              <a:rPr sz="1400" spc="-20" dirty="0">
                <a:latin typeface="Arial"/>
                <a:cs typeface="Arial"/>
              </a:rPr>
              <a:t>pptx</a:t>
            </a:r>
            <a:endParaRPr sz="1400">
              <a:latin typeface="Arial"/>
              <a:cs typeface="Arial"/>
            </a:endParaRPr>
          </a:p>
          <a:p>
            <a:pPr marL="12065" marR="5080" algn="ctr">
              <a:lnSpc>
                <a:spcPct val="104400"/>
              </a:lnSpc>
              <a:spcBef>
                <a:spcPts val="10"/>
              </a:spcBef>
            </a:pPr>
            <a:r>
              <a:rPr sz="1100" dirty="0">
                <a:latin typeface="Arial"/>
                <a:cs typeface="Arial"/>
              </a:rPr>
              <a:t>PowerPoint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Open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XML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Presentation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Presentation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file</a:t>
            </a:r>
            <a:endParaRPr sz="1100">
              <a:latin typeface="Arial"/>
              <a:cs typeface="Arial"/>
            </a:endParaRPr>
          </a:p>
          <a:p>
            <a:pPr marL="474345" marR="465455" algn="ctr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Microsoft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PowerPoint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3645" y="6597379"/>
            <a:ext cx="2468245" cy="28067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300355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3266" y="6846447"/>
            <a:ext cx="2267585" cy="147637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85"/>
              </a:spcBef>
            </a:pPr>
            <a:r>
              <a:rPr sz="1400" spc="-20" dirty="0">
                <a:latin typeface="Arial"/>
                <a:cs typeface="Arial"/>
              </a:rPr>
              <a:t>pptx</a:t>
            </a:r>
            <a:endParaRPr sz="1400">
              <a:latin typeface="Arial"/>
              <a:cs typeface="Arial"/>
            </a:endParaRPr>
          </a:p>
          <a:p>
            <a:pPr marL="12065" marR="5080" algn="ctr">
              <a:lnSpc>
                <a:spcPct val="104400"/>
              </a:lnSpc>
              <a:spcBef>
                <a:spcPts val="10"/>
              </a:spcBef>
            </a:pPr>
            <a:r>
              <a:rPr sz="1100" dirty="0">
                <a:latin typeface="Arial"/>
                <a:cs typeface="Arial"/>
              </a:rPr>
              <a:t>PowerPoint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Open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XML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Presentation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Presentation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file</a:t>
            </a:r>
            <a:endParaRPr sz="1100">
              <a:latin typeface="Arial"/>
              <a:cs typeface="Arial"/>
            </a:endParaRPr>
          </a:p>
          <a:p>
            <a:pPr marL="474345" marR="465455" algn="ctr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Microsoft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PowerPoint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3645" y="8497084"/>
            <a:ext cx="2468245" cy="28067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300355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3268" y="8746164"/>
            <a:ext cx="2267585" cy="95123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85"/>
              </a:spcBef>
            </a:pPr>
            <a:r>
              <a:rPr sz="1400" spc="-20" dirty="0">
                <a:latin typeface="Arial"/>
                <a:cs typeface="Arial"/>
              </a:rPr>
              <a:t>pptx</a:t>
            </a:r>
            <a:endParaRPr sz="1400">
              <a:latin typeface="Arial"/>
              <a:cs typeface="Arial"/>
            </a:endParaRPr>
          </a:p>
          <a:p>
            <a:pPr marL="12700" marR="5080" algn="ctr">
              <a:lnSpc>
                <a:spcPct val="104400"/>
              </a:lnSpc>
              <a:spcBef>
                <a:spcPts val="10"/>
              </a:spcBef>
            </a:pPr>
            <a:r>
              <a:rPr sz="1100" dirty="0">
                <a:latin typeface="Arial"/>
                <a:cs typeface="Arial"/>
              </a:rPr>
              <a:t>PowerPoint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Open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XML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Presentation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Presentation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file</a:t>
            </a:r>
            <a:endParaRPr sz="1100">
              <a:latin typeface="Arial"/>
              <a:cs typeface="Arial"/>
            </a:endParaRPr>
          </a:p>
          <a:p>
            <a:pPr marL="474345" marR="465455" algn="ctr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Microsoft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PowerPoint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82815" y="880470"/>
            <a:ext cx="669925" cy="54356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 algn="just">
              <a:lnSpc>
                <a:spcPct val="104400"/>
              </a:lnSpc>
              <a:spcBef>
                <a:spcPts val="40"/>
              </a:spcBef>
            </a:pP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3645" y="1423082"/>
            <a:ext cx="2468245" cy="28067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300355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3262" y="1672153"/>
            <a:ext cx="2267585" cy="147637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85"/>
              </a:spcBef>
            </a:pPr>
            <a:r>
              <a:rPr sz="1400" spc="-20" dirty="0">
                <a:latin typeface="Arial"/>
                <a:cs typeface="Arial"/>
              </a:rPr>
              <a:t>pptx</a:t>
            </a:r>
            <a:endParaRPr sz="1400">
              <a:latin typeface="Arial"/>
              <a:cs typeface="Arial"/>
            </a:endParaRPr>
          </a:p>
          <a:p>
            <a:pPr marL="12700" marR="5080" algn="ctr">
              <a:lnSpc>
                <a:spcPct val="104400"/>
              </a:lnSpc>
              <a:spcBef>
                <a:spcPts val="10"/>
              </a:spcBef>
            </a:pPr>
            <a:r>
              <a:rPr sz="1100" dirty="0">
                <a:latin typeface="Arial"/>
                <a:cs typeface="Arial"/>
              </a:rPr>
              <a:t>PowerPoint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Open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XML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Presentation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Presentation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file</a:t>
            </a:r>
            <a:endParaRPr sz="1100">
              <a:latin typeface="Arial"/>
              <a:cs typeface="Arial"/>
            </a:endParaRPr>
          </a:p>
          <a:p>
            <a:pPr marL="474345" marR="465455" algn="ctr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Microsoft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PowerPoint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3645" y="3322821"/>
            <a:ext cx="2468245" cy="28067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300355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3264" y="3571907"/>
            <a:ext cx="2267585" cy="147637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85"/>
              </a:spcBef>
            </a:pPr>
            <a:r>
              <a:rPr sz="1400" spc="-20" dirty="0">
                <a:latin typeface="Arial"/>
                <a:cs typeface="Arial"/>
              </a:rPr>
              <a:t>pptx</a:t>
            </a:r>
            <a:endParaRPr sz="1400">
              <a:latin typeface="Arial"/>
              <a:cs typeface="Arial"/>
            </a:endParaRPr>
          </a:p>
          <a:p>
            <a:pPr marL="12700" marR="5080" algn="ctr">
              <a:lnSpc>
                <a:spcPct val="104400"/>
              </a:lnSpc>
              <a:spcBef>
                <a:spcPts val="10"/>
              </a:spcBef>
            </a:pPr>
            <a:r>
              <a:rPr sz="1100" dirty="0">
                <a:latin typeface="Arial"/>
                <a:cs typeface="Arial"/>
              </a:rPr>
              <a:t>PowerPoint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Open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XML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Presentation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Presentation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file</a:t>
            </a:r>
            <a:endParaRPr sz="1100">
              <a:latin typeface="Arial"/>
              <a:cs typeface="Arial"/>
            </a:endParaRPr>
          </a:p>
          <a:p>
            <a:pPr marL="474345" marR="465455" algn="ctr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Microsoft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PowerPoint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3645" y="5047550"/>
            <a:ext cx="2468245" cy="28067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300355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3265" y="5296633"/>
            <a:ext cx="2267585" cy="147637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85"/>
              </a:spcBef>
            </a:pPr>
            <a:r>
              <a:rPr sz="1400" spc="-20" dirty="0">
                <a:latin typeface="Arial"/>
                <a:cs typeface="Arial"/>
              </a:rPr>
              <a:t>pptx</a:t>
            </a:r>
            <a:endParaRPr sz="1400">
              <a:latin typeface="Arial"/>
              <a:cs typeface="Arial"/>
            </a:endParaRPr>
          </a:p>
          <a:p>
            <a:pPr marL="12065" marR="5080" algn="ctr">
              <a:lnSpc>
                <a:spcPct val="104400"/>
              </a:lnSpc>
              <a:spcBef>
                <a:spcPts val="10"/>
              </a:spcBef>
            </a:pPr>
            <a:r>
              <a:rPr sz="1100" dirty="0">
                <a:latin typeface="Arial"/>
                <a:cs typeface="Arial"/>
              </a:rPr>
              <a:t>PowerPoint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Open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XML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Presentation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Presentation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file</a:t>
            </a:r>
            <a:endParaRPr sz="1100">
              <a:latin typeface="Arial"/>
              <a:cs typeface="Arial"/>
            </a:endParaRPr>
          </a:p>
          <a:p>
            <a:pPr marL="474345" marR="465455" algn="ctr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Microsoft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PowerPoint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3645" y="6947289"/>
            <a:ext cx="2468245" cy="28067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300355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3266" y="7196387"/>
            <a:ext cx="2267585" cy="147637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85"/>
              </a:spcBef>
            </a:pPr>
            <a:r>
              <a:rPr sz="1400" spc="-20" dirty="0">
                <a:latin typeface="Arial"/>
                <a:cs typeface="Arial"/>
              </a:rPr>
              <a:t>pptx</a:t>
            </a:r>
            <a:endParaRPr sz="1400">
              <a:latin typeface="Arial"/>
              <a:cs typeface="Arial"/>
            </a:endParaRPr>
          </a:p>
          <a:p>
            <a:pPr marL="12065" marR="5080" algn="ctr">
              <a:lnSpc>
                <a:spcPct val="104400"/>
              </a:lnSpc>
              <a:spcBef>
                <a:spcPts val="10"/>
              </a:spcBef>
            </a:pPr>
            <a:r>
              <a:rPr sz="1100" dirty="0">
                <a:latin typeface="Arial"/>
                <a:cs typeface="Arial"/>
              </a:rPr>
              <a:t>PowerPoint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Open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XML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Presentation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Presentation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file</a:t>
            </a:r>
            <a:endParaRPr sz="1100">
              <a:latin typeface="Arial"/>
              <a:cs typeface="Arial"/>
            </a:endParaRPr>
          </a:p>
          <a:p>
            <a:pPr marL="474345" marR="465455" algn="ctr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Microsoft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PowerPoint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3645" y="8672048"/>
            <a:ext cx="2468245" cy="28067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300355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3268" y="8921150"/>
            <a:ext cx="2267585" cy="77660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85"/>
              </a:spcBef>
            </a:pPr>
            <a:r>
              <a:rPr sz="1400" spc="-20" dirty="0">
                <a:latin typeface="Arial"/>
                <a:cs typeface="Arial"/>
              </a:rPr>
              <a:t>pptx</a:t>
            </a:r>
            <a:endParaRPr sz="1400">
              <a:latin typeface="Arial"/>
              <a:cs typeface="Arial"/>
            </a:endParaRPr>
          </a:p>
          <a:p>
            <a:pPr marL="12700" marR="5080" algn="ctr">
              <a:lnSpc>
                <a:spcPct val="104400"/>
              </a:lnSpc>
              <a:spcBef>
                <a:spcPts val="10"/>
              </a:spcBef>
            </a:pPr>
            <a:r>
              <a:rPr sz="1100" dirty="0">
                <a:latin typeface="Arial"/>
                <a:cs typeface="Arial"/>
              </a:rPr>
              <a:t>PowerPoint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Open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XML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Presentation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Presentation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file</a:t>
            </a:r>
            <a:endParaRPr sz="110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  <a:spcBef>
                <a:spcPts val="60"/>
              </a:spcBef>
            </a:pPr>
            <a:r>
              <a:rPr sz="1100" dirty="0">
                <a:latin typeface="Arial"/>
                <a:cs typeface="Arial"/>
              </a:rPr>
              <a:t>Microsoft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PowerPoint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82815" y="880470"/>
            <a:ext cx="669925" cy="71818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 algn="just">
              <a:lnSpc>
                <a:spcPct val="104400"/>
              </a:lnSpc>
              <a:spcBef>
                <a:spcPts val="40"/>
              </a:spcBef>
            </a:pP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3645" y="1773004"/>
            <a:ext cx="2468245" cy="28067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300355">
              <a:lnSpc>
                <a:spcPts val="2095"/>
              </a:lnSpc>
            </a:pPr>
            <a:r>
              <a:rPr sz="1800" b="1" dirty="0">
                <a:latin typeface="Arial"/>
                <a:cs typeface="Arial"/>
              </a:rPr>
              <a:t>PPTX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Arial"/>
                <a:cs typeface="Arial"/>
              </a:rPr>
              <a:t>File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3262" y="2022079"/>
            <a:ext cx="2267585" cy="147637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85"/>
              </a:spcBef>
            </a:pPr>
            <a:r>
              <a:rPr sz="1400" spc="-20" dirty="0">
                <a:latin typeface="Arial"/>
                <a:cs typeface="Arial"/>
              </a:rPr>
              <a:t>pptx</a:t>
            </a:r>
            <a:endParaRPr sz="1400">
              <a:latin typeface="Arial"/>
              <a:cs typeface="Arial"/>
            </a:endParaRPr>
          </a:p>
          <a:p>
            <a:pPr marL="12700" marR="5080" algn="ctr">
              <a:lnSpc>
                <a:spcPct val="104400"/>
              </a:lnSpc>
              <a:spcBef>
                <a:spcPts val="10"/>
              </a:spcBef>
            </a:pPr>
            <a:r>
              <a:rPr sz="1100" dirty="0">
                <a:latin typeface="Arial"/>
                <a:cs typeface="Arial"/>
              </a:rPr>
              <a:t>PowerPoint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Open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XML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Presentation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Presentation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file</a:t>
            </a:r>
            <a:endParaRPr sz="1100">
              <a:latin typeface="Arial"/>
              <a:cs typeface="Arial"/>
            </a:endParaRPr>
          </a:p>
          <a:p>
            <a:pPr marL="474345" marR="465455" algn="ctr">
              <a:lnSpc>
                <a:spcPct val="104400"/>
              </a:lnSpc>
            </a:pPr>
            <a:r>
              <a:rPr sz="1100" dirty="0">
                <a:latin typeface="Arial"/>
                <a:cs typeface="Arial"/>
              </a:rPr>
              <a:t>Microsoft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PowerPoint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r>
              <a:rPr sz="1100" spc="5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Supported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528</Words>
  <Application>Microsoft Office PowerPoint</Application>
  <PresentationFormat>Benutzerdefiniert</PresentationFormat>
  <Paragraphs>134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Online2PDF.com</dc:creator>
  <cp:lastModifiedBy>Online2PDF.com</cp:lastModifiedBy>
  <cp:revision>1</cp:revision>
  <dcterms:created xsi:type="dcterms:W3CDTF">2026-09-10T13:23:35Z</dcterms:created>
  <dcterms:modified xsi:type="dcterms:W3CDTF">2026-09-10T13:23:39Z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2026-09-10T00:00:00Z</vt:filetime>
  </property>
  <property fmtid="{D5CDD505-2E9C-101B-9397-08002B2CF9AE}" pid="3" name="LastSaved">
    <vt:filetime>2026-09-10T00:00:00Z</vt:filetime>
  </property>
</Properties>
</file>