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.xml" ContentType="application/vnd.openxmlformats-officedocument.presentationml.slideMaster+xml"/>
  <Override PartName="/ppt/slideLayouts/slideLayout.xml" ContentType="application/vnd.openxmlformats-officedocument.presentationml.slideLayout+xml"/>
  <Override PartName="/ppt/theme/theme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&#65279;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7555992" cy="10692384"/>
  <p:notesSz cx="6858000" cy="9144000"/>
</p:presentation>
</file>

<file path=ppt/presProps.xml><?xml version="1.0" encoding="utf-8"?>
<p:presentationPr xmlns:p="http://schemas.openxmlformats.org/presentationml/2006/main" xmlns:a="http://schemas.openxmlformats.org/drawingml/2006/main" xmlns:r="http://schemas.openxmlformats.org/officeDocument/2006/relationships">
</p:presentationPr>
</file>

<file path=ppt/tableStyles.xml><?xml version="1.0" encoding="utf-8"?>
<a:tblStyleLst xmlns:a="http://schemas.openxmlformats.org/drawingml/2006/main" def="{5C22544A-7EE6-4342-B048-85BDC9FD1C3A}">
</a:tblStyleLst>
</file>

<file path=ppt/_rels/presentation.xml.rels>&#65279;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.xml"/><Relationship Id="rId2" Type="http://schemas.openxmlformats.org/officeDocument/2006/relationships/theme" Target="theme/theme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/Relationships>
</file>

<file path=ppt/slideLayouts/_rels/slideLayout.xml.rels>&#65279;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slideLayout.xml><?xml version="1.0" encoding="utf-8"?>
<p:sldLayout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theme" Target="../theme/theme.xml"/></Relationships>
</file>

<file path=ppt/slideMasters/slideMaster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2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3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4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5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6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7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8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9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"/>
          <p:cNvGraphicFramePr>
            <a:graphicFrameLocks noGrp="1"/>
          </p:cNvGraphicFramePr>
          <p:nvPr/>
        </p:nvGraphicFramePr>
        <p:xfrm>
          <a:off x="509016" y="0"/>
          <a:ext cx="1648968" cy="10527792"/>
        </p:xfrm>
        <a:graphic>
          <a:graphicData uri="http://schemas.openxmlformats.org/drawingml/2006/table">
            <a:tbl>
              <a:tblPr/>
              <a:tblGrid>
                <a:gridCol w="566928"/>
                <a:gridCol w="426720"/>
                <a:gridCol w="655320"/>
              </a:tblGrid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59080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R="101600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68224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8496">
                <a:tc gridSpan="2"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Animations]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24968">
                <a:tc gridSpan="2"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 File!</a:t>
                      </a:r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R="101600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59080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R="101600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2496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R="101600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4935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7368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59080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R="101600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6459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"/>
          <p:cNvGraphicFramePr>
            <a:graphicFrameLocks noGrp="1"/>
          </p:cNvGraphicFramePr>
          <p:nvPr/>
        </p:nvGraphicFramePr>
        <p:xfrm>
          <a:off x="509016" y="0"/>
          <a:ext cx="1648968" cy="10482072"/>
        </p:xfrm>
        <a:graphic>
          <a:graphicData uri="http://schemas.openxmlformats.org/drawingml/2006/table">
            <a:tbl>
              <a:tblPr/>
              <a:tblGrid>
                <a:gridCol w="566928"/>
                <a:gridCol w="426720"/>
                <a:gridCol w="655320"/>
              </a:tblGrid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8897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2496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4935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68224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Animations PPTX File</a:t>
                      </a:r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pPr algn="just" marL="419100" marR="114300" indent="0">
                        <a:lnSpc>
                          <a:spcPts val="1056"/>
                        </a:lnSpc>
                      </a:pPr>
                      <a:r>
                        <a:rPr lang="en-US" sz="900">
                          <a:latin typeface="Arial"/>
                        </a:rPr>
                        <a:t>ISupported 1 PPTX File</a:t>
                      </a:r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59080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219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4935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"/>
          <p:cNvGraphicFramePr>
            <a:graphicFrameLocks noGrp="1"/>
          </p:cNvGraphicFramePr>
          <p:nvPr/>
        </p:nvGraphicFramePr>
        <p:xfrm>
          <a:off x="509016" y="0"/>
          <a:ext cx="1648968" cy="10533888"/>
        </p:xfrm>
        <a:graphic>
          <a:graphicData uri="http://schemas.openxmlformats.org/drawingml/2006/table">
            <a:tbl>
              <a:tblPr/>
              <a:tblGrid>
                <a:gridCol w="566928"/>
                <a:gridCol w="426720"/>
                <a:gridCol w="655320"/>
              </a:tblGrid>
              <a:tr h="12801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R="101600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4935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R="101600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219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59080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R="101600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R="101600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4935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219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59080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marR="101600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6459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"/>
          <p:cNvGraphicFramePr>
            <a:graphicFrameLocks noGrp="1"/>
          </p:cNvGraphicFramePr>
          <p:nvPr/>
        </p:nvGraphicFramePr>
        <p:xfrm>
          <a:off x="509016" y="0"/>
          <a:ext cx="1648968" cy="10579608"/>
        </p:xfrm>
        <a:graphic>
          <a:graphicData uri="http://schemas.openxmlformats.org/drawingml/2006/table">
            <a:tbl>
              <a:tblPr/>
              <a:tblGrid>
                <a:gridCol w="566928"/>
                <a:gridCol w="426720"/>
                <a:gridCol w="655320"/>
              </a:tblGrid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80416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4935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7368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219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59080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4935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1272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 gridSpan="2">
                  <a:txBody>
                    <a:bodyPr lIns="0" tIns="0" rIns="0" bIns="0">
                      <a:noAutofit/>
                    </a:bodyPr>
                    <a:p>
                      <a:pPr algn="r" marR="127000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52400">
                <a:tc gridSpan="2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24968">
                <a:tc gridSpan="2"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 File!</a:t>
                      </a:r>
                    </a:p>
                  </a:txBody>
                  <a:tcPr marL="0" marR="0" marT="0" marB="0"/>
                </a:tc>
                <a:tc hMerge="1"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59080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6459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"/>
          <p:cNvGraphicFramePr>
            <a:graphicFrameLocks noGrp="1"/>
          </p:cNvGraphicFramePr>
          <p:nvPr/>
        </p:nvGraphicFramePr>
        <p:xfrm>
          <a:off x="509016" y="0"/>
          <a:ext cx="1648968" cy="10558272"/>
        </p:xfrm>
        <a:graphic>
          <a:graphicData uri="http://schemas.openxmlformats.org/drawingml/2006/table">
            <a:tbl>
              <a:tblPr/>
              <a:tblGrid>
                <a:gridCol w="566928"/>
                <a:gridCol w="426720"/>
                <a:gridCol w="655320"/>
              </a:tblGrid>
              <a:tr h="277368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59080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21920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8288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2496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59080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2496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62128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4935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887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259080"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6459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"/>
          <p:cNvGraphicFramePr>
            <a:graphicFrameLocks noGrp="1"/>
          </p:cNvGraphicFramePr>
          <p:nvPr/>
        </p:nvGraphicFramePr>
        <p:xfrm>
          <a:off x="490728" y="0"/>
          <a:ext cx="1685544" cy="10457688"/>
        </p:xfrm>
        <a:graphic>
          <a:graphicData uri="http://schemas.openxmlformats.org/drawingml/2006/table">
            <a:tbl>
              <a:tblPr/>
              <a:tblGrid>
                <a:gridCol w="585216"/>
                <a:gridCol w="426720"/>
                <a:gridCol w="673608"/>
              </a:tblGrid>
              <a:tr h="15544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280416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41148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0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 Presentation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7368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41148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0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 Presentation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280416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41148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0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 Presentation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41148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0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 Presentation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277368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219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6459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"/>
          <p:cNvGraphicFramePr>
            <a:graphicFrameLocks noGrp="1"/>
          </p:cNvGraphicFramePr>
          <p:nvPr/>
        </p:nvGraphicFramePr>
        <p:xfrm>
          <a:off x="490728" y="0"/>
          <a:ext cx="1685544" cy="10564368"/>
        </p:xfrm>
        <a:graphic>
          <a:graphicData uri="http://schemas.openxmlformats.org/drawingml/2006/table">
            <a:tbl>
              <a:tblPr/>
              <a:tblGrid>
                <a:gridCol w="585216"/>
                <a:gridCol w="426720"/>
                <a:gridCol w="673608"/>
              </a:tblGrid>
              <a:tr h="277368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41148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0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 Presentation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310896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5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41148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0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 Presentation</a:t>
                      </a:r>
                    </a:p>
                  </a:txBody>
                  <a:tcPr marL="0" marR="0" marT="0" marB="0"/>
                </a:tc>
              </a:tr>
              <a:tr h="277368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280416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41148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0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 Presentation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104"/>
                        </a:lnSpc>
                      </a:pPr>
                      <a:r>
                        <a:rPr lang="en-US" sz="900">
                          <a:latin typeface="Arial"/>
                        </a:rPr>
                        <a:t>PPTX File 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41148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0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 Presentation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Slides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Images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Charts and Tables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 anchor="b"/>
                </a:tc>
              </a:tr>
              <a:tr h="15240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Animations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Supported</a:t>
                      </a:r>
                    </a:p>
                  </a:txBody>
                  <a:tcPr marL="0" marR="0" marT="0" marB="0"/>
                </a:tc>
              </a:tr>
              <a:tr h="155448"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</a:tr>
              <a:tr h="1219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 File</a:t>
                      </a:r>
                    </a:p>
                  </a:txBody>
                  <a:tcPr marL="0" marR="0" marT="0" marB="0"/>
                </a:tc>
              </a:tr>
              <a:tr h="158496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Sample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Extension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pptx</a:t>
                      </a:r>
                    </a:p>
                  </a:txBody>
                  <a:tcPr marL="0" marR="0" marT="0" marB="0" anchor="b"/>
                </a:tc>
              </a:tr>
              <a:tr h="41148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Full Name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20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lnSpc>
                          <a:spcPts val="1080"/>
                        </a:lnSpc>
                      </a:pPr>
                      <a:r>
                        <a:rPr lang="en-US" sz="900">
                          <a:latin typeface="Arial"/>
                        </a:rPr>
                        <a:t>PowerPoint Open XML Presentation</a:t>
                      </a: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File Type</a:t>
                      </a:r>
                    </a:p>
                  </a:txBody>
                  <a:tcPr marL="0" marR="0" marT="0" marB="0" anchor="b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en-US" sz="900">
                          <a:latin typeface="Arial"/>
                        </a:rPr>
                        <a:t>Presentation</a:t>
                      </a:r>
                    </a:p>
                    <a:p>
                      <a:pPr indent="0"/>
                      <a:r>
                        <a:rPr lang="en-US" sz="900">
                          <a:latin typeface="Arial"/>
                        </a:rPr>
                        <a:t>file</a:t>
                      </a:r>
                    </a:p>
                  </a:txBody>
                  <a:tcPr marL="0" marR="0" marT="0" marB="0"/>
                </a:tc>
              </a:tr>
              <a:tr h="115824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Main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6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Microsoft</a:t>
                      </a:r>
                    </a:p>
                  </a:txBody>
                  <a:tcPr marL="0" marR="0" marT="0" marB="0"/>
                </a:tc>
              </a:tr>
              <a:tr h="164592">
                <a:tc>
                  <a:txBody>
                    <a:bodyPr lIns="0" tIns="0" rIns="0" bIns="0">
                      <a:noAutofit/>
                    </a:bodyPr>
                    <a:p>
                      <a:pPr algn="just" indent="0"/>
                      <a:r>
                        <a:rPr lang="en-US" sz="900">
                          <a:latin typeface="Arial"/>
                        </a:rPr>
                        <a:t>Application</a:t>
                      </a:r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endParaRPr sz="800"/>
                    </a:p>
                  </a:txBody>
                  <a:tcPr marL="0" marR="0" marT="0" marB="0"/>
                </a:tc>
                <a:tc>
                  <a:txBody>
                    <a:bodyPr lIns="0" tIns="0" rIns="0" bIns="0">
                      <a:noAutofit/>
                    </a:bodyPr>
                    <a:p>
                      <a:pPr indent="0"/>
                      <a:r>
                        <a:rPr lang="en-US" sz="900">
                          <a:latin typeface="Arial"/>
                        </a:rPr>
                        <a:t>PowerPoint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"/>
          <p:cNvSpPr/>
          <p:nvPr/>
        </p:nvSpPr>
        <p:spPr>
          <a:xfrm>
            <a:off x="496824" y="3048"/>
            <a:ext cx="591312" cy="704088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lnSpc>
                <a:spcPts val="1128"/>
              </a:lnSpc>
            </a:pPr>
            <a:r>
              <a:rPr lang="en-US" sz="900">
                <a:latin typeface="Arial"/>
              </a:rPr>
              <a:t>Slides Images Charts and Tables Animations</a:t>
            </a:r>
          </a:p>
        </p:txBody>
      </p:sp>
      <p:sp>
        <p:nvSpPr>
          <p:cNvPr id="3" name=""/>
          <p:cNvSpPr/>
          <p:nvPr/>
        </p:nvSpPr>
        <p:spPr>
          <a:xfrm>
            <a:off x="1511808" y="3048"/>
            <a:ext cx="536448" cy="725424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spcAft>
                <a:spcPts val="210"/>
              </a:spcAft>
            </a:pPr>
            <a:r>
              <a:rPr lang="en-US" sz="900">
                <a:latin typeface="Arial"/>
              </a:rPr>
              <a:t>Supported</a:t>
            </a:r>
          </a:p>
          <a:p>
            <a:pPr indent="0">
              <a:spcAft>
                <a:spcPts val="840"/>
              </a:spcAft>
            </a:pPr>
            <a:r>
              <a:rPr lang="en-US" sz="900">
                <a:latin typeface="Arial"/>
              </a:rPr>
              <a:t>Supported</a:t>
            </a:r>
          </a:p>
          <a:p>
            <a:pPr indent="0">
              <a:spcAft>
                <a:spcPts val="210"/>
              </a:spcAft>
            </a:pPr>
            <a:r>
              <a:rPr lang="en-US" sz="900">
                <a:latin typeface="Arial"/>
              </a:rPr>
              <a:t>Supported</a:t>
            </a:r>
          </a:p>
          <a:p>
            <a:pPr indent="0"/>
            <a:r>
              <a:rPr lang="en-US" sz="900">
                <a:latin typeface="Arial"/>
              </a:rPr>
              <a:t>Supported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>
  <dc:title>Untitled Spreadsheet</dc:title>
  <dc:subject/>
  <dc:creator/>
  <cp:keywords/>
</cp:coreProperties>
</file>