
<file path=[Content_Types].xml><?xml version="1.0" encoding="utf-8"?>
<Types xmlns="http://schemas.openxmlformats.org/package/2006/content-types">
  <Default Extension="jpeg" ContentType="image/jpeg"/>
  <Default Extension="emf" ContentType="image/emf"/>
  <Default Extension="rels" ContentType="application/vnd.openxmlformats-package.relationships+xml"/>
  <Default Extension="xml" ContentType="application/xml"/>
  <Default Extension="png" ContentType="image/pn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7781925" cy="10067925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5" autoAdjust="0"/>
    <p:restoredTop sz="94660"/>
  </p:normalViewPr>
  <p:slideViewPr>
    <p:cSldViewPr snapToGrid="0">
      <p:cViewPr>
        <p:scale>
          <a:sx n="100" d="100"/>
          <a:sy n="100" d="100"/>
        </p:scale>
        <p:origin x="-504" y="-6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1" Type="http://schemas.openxmlformats.org/officeDocument/2006/relationships/slide" Target="slides/slide5.xml" /><Relationship Id="rId3" Type="http://schemas.openxmlformats.org/officeDocument/2006/relationships/presProps" Target="presProps.xml" /><Relationship Id="rId10" Type="http://schemas.openxmlformats.org/officeDocument/2006/relationships/slide" Target="slides/slide4.xml" /><Relationship Id="rId8" Type="http://schemas.openxmlformats.org/officeDocument/2006/relationships/slide" Target="slides/slide2.xml" /><Relationship Id="rId9" Type="http://schemas.openxmlformats.org/officeDocument/2006/relationships/slide" Target="slides/slide3.xml" /><Relationship Id="rId5" Type="http://schemas.openxmlformats.org/officeDocument/2006/relationships/theme" Target="theme/theme1.xml" /><Relationship Id="rId6" Type="http://schemas.openxmlformats.org/officeDocument/2006/relationships/tableStyles" Target="tableStyles.xml" /><Relationship Id="rId1" Type="http://schemas.openxmlformats.org/officeDocument/2006/relationships/slideMaster" Target="slideMasters/slideMaster1.xml" /><Relationship Id="rId7" Type="http://schemas.openxmlformats.org/officeDocument/2006/relationships/slide" Target="slides/slide1.xml" /><Relationship Id="rId12" Type="http://schemas.openxmlformats.org/officeDocument/2006/relationships/slide" Target="slides/slide6.xml" /><Relationship Id="rId4" Type="http://schemas.openxmlformats.org/officeDocument/2006/relationships/viewProps" Target="viewProps.xml" 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475B45-2718-4D66-BE36-358DDEF29639}" type="datetimeFigureOut">
              <a:rPr lang="en-US" smtClean="0"/>
              <a:t>7/16/2020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50F8D-BE9C-4936-9023-43F10881D2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97969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475B45-2718-4D66-BE36-358DDEF29639}" type="datetimeFigureOut">
              <a:rPr lang="en-US" smtClean="0"/>
              <a:t>7/16/2020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50F8D-BE9C-4936-9023-43F10881D2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4367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475B45-2718-4D66-BE36-358DDEF29639}" type="datetimeFigureOut">
              <a:rPr lang="en-US" smtClean="0"/>
              <a:t>7/16/2020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50F8D-BE9C-4936-9023-43F10881D2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24366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475B45-2718-4D66-BE36-358DDEF29639}" type="datetimeFigureOut">
              <a:rPr lang="en-US" smtClean="0"/>
              <a:t>7/16/2020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50F8D-BE9C-4936-9023-43F10881D2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66642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475B45-2718-4D66-BE36-358DDEF29639}" type="datetimeFigureOut">
              <a:rPr lang="en-US" smtClean="0"/>
              <a:t>7/16/2020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50F8D-BE9C-4936-9023-43F10881D2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08191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475B45-2718-4D66-BE36-358DDEF29639}" type="datetimeFigureOut">
              <a:rPr lang="en-US" smtClean="0"/>
              <a:t>7/16/2020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50F8D-BE9C-4936-9023-43F10881D2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1365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475B45-2718-4D66-BE36-358DDEF29639}" type="datetimeFigureOut">
              <a:rPr lang="en-US" smtClean="0"/>
              <a:t>7/16/2020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50F8D-BE9C-4936-9023-43F10881D2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68798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475B45-2718-4D66-BE36-358DDEF29639}" type="datetimeFigureOut">
              <a:rPr lang="en-US" smtClean="0"/>
              <a:t>7/16/2020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50F8D-BE9C-4936-9023-43F10881D2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64618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475B45-2718-4D66-BE36-358DDEF29639}" type="datetimeFigureOut">
              <a:rPr lang="en-US" smtClean="0"/>
              <a:t>7/16/2020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50F8D-BE9C-4936-9023-43F10881D2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32804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475B45-2718-4D66-BE36-358DDEF29639}" type="datetimeFigureOut">
              <a:rPr lang="en-US" smtClean="0"/>
              <a:t>7/16/2020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50F8D-BE9C-4936-9023-43F10881D2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48037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475B45-2718-4D66-BE36-358DDEF29639}" type="datetimeFigureOut">
              <a:rPr lang="en-US" smtClean="0"/>
              <a:t>7/16/2020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50F8D-BE9C-4936-9023-43F10881D2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60780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475B45-2718-4D66-BE36-358DDEF29639}" type="datetimeFigureOut">
              <a:rPr lang="en-US" smtClean="0"/>
              <a:t>7/16/2020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550F8D-BE9C-4936-9023-43F10881D2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2486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8595136"/>
              </p:ext>
            </p:extLst>
          </p:nvPr>
        </p:nvGraphicFramePr>
        <p:xfrm>
          <a:off x="685800" y="914400"/>
          <a:ext cx="7781925" cy="10067925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641416">
                  <a:extLst>
                    <a:ext uri="{9D8B030D-6E8A-4147-A177-3AD203B41FA5}">
                      <a16:colId xmlns:a16="http://schemas.microsoft.com/office/drawing/2014/main" val="2000"/>
                    </a:ext>
                  </a:extLst>
                </a:gridCol>
                <a:gridCol w="641416">
                  <a:extLst>
                    <a:ext uri="{9D8B030D-6E8A-4147-A177-3AD203B41FA5}">
                      <a16:colId xmlns:a16="http://schemas.microsoft.com/office/drawing/2014/main" val="2001"/>
                    </a:ext>
                  </a:extLst>
                </a:gridCol>
                <a:gridCol w="641416">
                  <a:extLst>
                    <a:ext uri="{9D8B030D-6E8A-4147-A177-3AD203B41FA5}">
                      <a16:colId xmlns:a16="http://schemas.microsoft.com/office/drawing/2014/main" val="2002"/>
                    </a:ext>
                  </a:extLst>
                </a:gridCol>
                <a:gridCol w="641416">
                  <a:extLst>
                    <a:ext uri="{9D8B030D-6E8A-4147-A177-3AD203B41FA5}">
                      <a16:colId xmlns:a16="http://schemas.microsoft.com/office/drawing/2014/main" val="2003"/>
                    </a:ext>
                  </a:extLst>
                </a:gridCol>
                <a:gridCol w="641416">
                  <a:extLst>
                    <a:ext uri="{9D8B030D-6E8A-4147-A177-3AD203B41FA5}">
                      <a16:colId xmlns:a16="http://schemas.microsoft.com/office/drawing/2014/main" val="2004"/>
                    </a:ext>
                  </a:extLst>
                </a:gridCol>
                <a:gridCol w="641416">
                  <a:extLst>
                    <a:ext uri="{9D8B030D-6E8A-4147-A177-3AD203B41FA5}">
                      <a16:colId xmlns:a16="http://schemas.microsoft.com/office/drawing/2014/main" val="2005"/>
                    </a:ext>
                  </a:extLst>
                </a:gridCol>
              </a:tblGrid>
              <a:tr h="156920"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 PPTX File Sample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 PPTX File Sample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6920"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File Extension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pptx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6920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Full Name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PowerPoint Open XML Presentation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 hMerge="1"/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6920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File Type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Presentation file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6920"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Main Application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Microsoft PowerPoint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6920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Slides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Supported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56920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Images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Supported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56920"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Charts and Tables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Supported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56920"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Animations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Supported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56920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56920"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 PPTX File Sample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 PPTX File Sample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56920"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File Extension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pptx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56920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Full Name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PowerPoint Open XML Presentation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 hMerge="1"/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56920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File Type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Presentation file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56920"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Main Application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Microsoft PowerPoint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56920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Slides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Supported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56920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Images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Supported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56920"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Charts and Tables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Supported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56920"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Animations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Supported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56920"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 PPTX File Sample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 PPTX File Sample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56920"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File Extension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pptx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56920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Full Name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PowerPoint Open XML Presentation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 hMerge="1"/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56920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File Type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Presentation file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56920"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Main Application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Microsoft PowerPoint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56920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Slides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Supported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56920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Images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Supported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56920"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Charts and Tables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Supported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156920"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Animations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Supported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156920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156920"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 PPTX File Sample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 PPTX File Sample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156920"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File Extension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pptx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  <a:tr h="156920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Full Name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PowerPoint Open XML Presentation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 hMerge="1"/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31"/>
                  </a:ext>
                </a:extLst>
              </a:tr>
              <a:tr h="156920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File Type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Presentation file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32"/>
                  </a:ext>
                </a:extLst>
              </a:tr>
              <a:tr h="156920"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Main Application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Microsoft PowerPoint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33"/>
                  </a:ext>
                </a:extLst>
              </a:tr>
              <a:tr h="156920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Slides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Supported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34"/>
                  </a:ext>
                </a:extLst>
              </a:tr>
              <a:tr h="156920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Images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Supported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35"/>
                  </a:ext>
                </a:extLst>
              </a:tr>
              <a:tr h="156920"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Charts and Tables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Supported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36"/>
                  </a:ext>
                </a:extLst>
              </a:tr>
              <a:tr h="156920"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Animations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Supported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37"/>
                  </a:ext>
                </a:extLst>
              </a:tr>
              <a:tr h="156920"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 PPTX File Sample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 PPTX File Sample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38"/>
                  </a:ext>
                </a:extLst>
              </a:tr>
              <a:tr h="156920"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File Extension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pptx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39"/>
                  </a:ext>
                </a:extLst>
              </a:tr>
              <a:tr h="156920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Full Name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PowerPoint Open XML Presentation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 hMerge="1"/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40"/>
                  </a:ext>
                </a:extLst>
              </a:tr>
              <a:tr h="156920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File Type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Presentation file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41"/>
                  </a:ext>
                </a:extLst>
              </a:tr>
              <a:tr h="156920"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Main Application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Microsoft PowerPoint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42"/>
                  </a:ext>
                </a:extLst>
              </a:tr>
              <a:tr h="156920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Slides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Supported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43"/>
                  </a:ext>
                </a:extLst>
              </a:tr>
              <a:tr h="156920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Images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Supported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44"/>
                  </a:ext>
                </a:extLst>
              </a:tr>
              <a:tr h="156920"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Charts and Tables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Supported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45"/>
                  </a:ext>
                </a:extLst>
              </a:tr>
              <a:tr h="156920"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Animations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Supported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46"/>
                  </a:ext>
                </a:extLst>
              </a:tr>
              <a:tr h="156920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47"/>
                  </a:ext>
                </a:extLst>
              </a:tr>
              <a:tr h="156920"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 PPTX File Sample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 PPTX File Sample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48"/>
                  </a:ext>
                </a:extLst>
              </a:tr>
              <a:tr h="156920"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File Extension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pptx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49"/>
                  </a:ext>
                </a:extLst>
              </a:tr>
              <a:tr h="156920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Full Name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PowerPoint Open XML Presentation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 hMerge="1"/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50"/>
                  </a:ext>
                </a:extLst>
              </a:tr>
              <a:tr h="156920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File Type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Presentation file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51"/>
                  </a:ext>
                </a:extLst>
              </a:tr>
            </a:tbl>
          </a:graphicData>
        </a:graphic>
      </p:graphicFrame>
    </p:spTree>
    <p:extLst/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8595136"/>
              </p:ext>
            </p:extLst>
          </p:nvPr>
        </p:nvGraphicFramePr>
        <p:xfrm>
          <a:off x="685800" y="914400"/>
          <a:ext cx="7781925" cy="10067925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641416">
                  <a:extLst>
                    <a:ext uri="{9D8B030D-6E8A-4147-A177-3AD203B41FA5}">
                      <a16:colId xmlns:a16="http://schemas.microsoft.com/office/drawing/2014/main" val="2000"/>
                    </a:ext>
                  </a:extLst>
                </a:gridCol>
                <a:gridCol w="641416">
                  <a:extLst>
                    <a:ext uri="{9D8B030D-6E8A-4147-A177-3AD203B41FA5}">
                      <a16:colId xmlns:a16="http://schemas.microsoft.com/office/drawing/2014/main" val="2001"/>
                    </a:ext>
                  </a:extLst>
                </a:gridCol>
                <a:gridCol w="641416">
                  <a:extLst>
                    <a:ext uri="{9D8B030D-6E8A-4147-A177-3AD203B41FA5}">
                      <a16:colId xmlns:a16="http://schemas.microsoft.com/office/drawing/2014/main" val="2002"/>
                    </a:ext>
                  </a:extLst>
                </a:gridCol>
                <a:gridCol w="641416">
                  <a:extLst>
                    <a:ext uri="{9D8B030D-6E8A-4147-A177-3AD203B41FA5}">
                      <a16:colId xmlns:a16="http://schemas.microsoft.com/office/drawing/2014/main" val="2003"/>
                    </a:ext>
                  </a:extLst>
                </a:gridCol>
                <a:gridCol w="641416">
                  <a:extLst>
                    <a:ext uri="{9D8B030D-6E8A-4147-A177-3AD203B41FA5}">
                      <a16:colId xmlns:a16="http://schemas.microsoft.com/office/drawing/2014/main" val="2004"/>
                    </a:ext>
                  </a:extLst>
                </a:gridCol>
                <a:gridCol w="641416">
                  <a:extLst>
                    <a:ext uri="{9D8B030D-6E8A-4147-A177-3AD203B41FA5}">
                      <a16:colId xmlns:a16="http://schemas.microsoft.com/office/drawing/2014/main" val="2005"/>
                    </a:ext>
                  </a:extLst>
                </a:gridCol>
              </a:tblGrid>
              <a:tr h="156920"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Main Application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Microsoft PowerPoint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6920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Slides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Supported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6920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Images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Supported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6920"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Charts and Tables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Supported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6920"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Animations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Supported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6920"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 PPTX File Sample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 PPTX File Sample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56920"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File Extension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pptx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56920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Full Name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PowerPoint Open XML Presentation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 hMerge="1"/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56920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File Type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Presentation file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56920"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Main Application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Microsoft PowerPoint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56920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Slides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Supported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56920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Images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Supported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56920"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Charts and Tables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Supported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56920"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Animations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Supported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56920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56920"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 PPTX File Sample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 PPTX File Sample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56920"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File Extension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pptx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56920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Full Name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PowerPoint Open XML Presentation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 hMerge="1"/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56920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File Type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Presentation file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56920"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Main Application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Microsoft PowerPoint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56920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Slides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Supported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56920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Images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Supported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56920"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Charts and Tables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Supported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56920"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Animations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Supported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56920"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 PPTX File Sample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 PPTX File Sample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56920"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File Extension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pptx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56920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Full Name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PowerPoint Open XML Presentation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 hMerge="1"/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156920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File Type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Presentation file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156920"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Main Application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Microsoft PowerPoint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156920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Slides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Supported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156920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Images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Supported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  <a:tr h="156920"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Charts and Tables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Supported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31"/>
                  </a:ext>
                </a:extLst>
              </a:tr>
              <a:tr h="156920"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Animations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Supported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32"/>
                  </a:ext>
                </a:extLst>
              </a:tr>
              <a:tr h="156920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33"/>
                  </a:ext>
                </a:extLst>
              </a:tr>
              <a:tr h="156920"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 PPTX File Sample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 PPTX File Sample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34"/>
                  </a:ext>
                </a:extLst>
              </a:tr>
              <a:tr h="156920"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File Extension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pptx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35"/>
                  </a:ext>
                </a:extLst>
              </a:tr>
              <a:tr h="156920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Full Name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PowerPoint Open XML Presentation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 hMerge="1"/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36"/>
                  </a:ext>
                </a:extLst>
              </a:tr>
              <a:tr h="156920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File Type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Presentation file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37"/>
                  </a:ext>
                </a:extLst>
              </a:tr>
              <a:tr h="156920"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Main Application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Microsoft PowerPoint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38"/>
                  </a:ext>
                </a:extLst>
              </a:tr>
              <a:tr h="156920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Slides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Supported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39"/>
                  </a:ext>
                </a:extLst>
              </a:tr>
              <a:tr h="156920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Images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Supported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40"/>
                  </a:ext>
                </a:extLst>
              </a:tr>
              <a:tr h="156920"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Charts and Tables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Supported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41"/>
                  </a:ext>
                </a:extLst>
              </a:tr>
              <a:tr h="156920"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Animations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Supported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42"/>
                  </a:ext>
                </a:extLst>
              </a:tr>
              <a:tr h="156920"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 PPTX File Sample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 PPTX File Sample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43"/>
                  </a:ext>
                </a:extLst>
              </a:tr>
              <a:tr h="156920"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File Extension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pptx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44"/>
                  </a:ext>
                </a:extLst>
              </a:tr>
              <a:tr h="156920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Full Name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PowerPoint Open XML Presentation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 hMerge="1"/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45"/>
                  </a:ext>
                </a:extLst>
              </a:tr>
              <a:tr h="156920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File Type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Presentation file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46"/>
                  </a:ext>
                </a:extLst>
              </a:tr>
              <a:tr h="156920"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Main Application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Microsoft PowerPoint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47"/>
                  </a:ext>
                </a:extLst>
              </a:tr>
              <a:tr h="156920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Slides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Supported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48"/>
                  </a:ext>
                </a:extLst>
              </a:tr>
              <a:tr h="156920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Images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Supported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49"/>
                  </a:ext>
                </a:extLst>
              </a:tr>
              <a:tr h="156920"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Charts and Tables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Supported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50"/>
                  </a:ext>
                </a:extLst>
              </a:tr>
              <a:tr h="156920"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Animations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Supported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51"/>
                  </a:ext>
                </a:extLst>
              </a:tr>
            </a:tbl>
          </a:graphicData>
        </a:graphic>
      </p:graphicFrame>
    </p:spTree>
    <p:extLst/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8595136"/>
              </p:ext>
            </p:extLst>
          </p:nvPr>
        </p:nvGraphicFramePr>
        <p:xfrm>
          <a:off x="685800" y="914400"/>
          <a:ext cx="7781925" cy="10067925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641416">
                  <a:extLst>
                    <a:ext uri="{9D8B030D-6E8A-4147-A177-3AD203B41FA5}">
                      <a16:colId xmlns:a16="http://schemas.microsoft.com/office/drawing/2014/main" val="2000"/>
                    </a:ext>
                  </a:extLst>
                </a:gridCol>
                <a:gridCol w="641416">
                  <a:extLst>
                    <a:ext uri="{9D8B030D-6E8A-4147-A177-3AD203B41FA5}">
                      <a16:colId xmlns:a16="http://schemas.microsoft.com/office/drawing/2014/main" val="2001"/>
                    </a:ext>
                  </a:extLst>
                </a:gridCol>
                <a:gridCol w="641416">
                  <a:extLst>
                    <a:ext uri="{9D8B030D-6E8A-4147-A177-3AD203B41FA5}">
                      <a16:colId xmlns:a16="http://schemas.microsoft.com/office/drawing/2014/main" val="2002"/>
                    </a:ext>
                  </a:extLst>
                </a:gridCol>
                <a:gridCol w="641416">
                  <a:extLst>
                    <a:ext uri="{9D8B030D-6E8A-4147-A177-3AD203B41FA5}">
                      <a16:colId xmlns:a16="http://schemas.microsoft.com/office/drawing/2014/main" val="2003"/>
                    </a:ext>
                  </a:extLst>
                </a:gridCol>
                <a:gridCol w="641416">
                  <a:extLst>
                    <a:ext uri="{9D8B030D-6E8A-4147-A177-3AD203B41FA5}">
                      <a16:colId xmlns:a16="http://schemas.microsoft.com/office/drawing/2014/main" val="2004"/>
                    </a:ext>
                  </a:extLst>
                </a:gridCol>
                <a:gridCol w="641416">
                  <a:extLst>
                    <a:ext uri="{9D8B030D-6E8A-4147-A177-3AD203B41FA5}">
                      <a16:colId xmlns:a16="http://schemas.microsoft.com/office/drawing/2014/main" val="2005"/>
                    </a:ext>
                  </a:extLst>
                </a:gridCol>
              </a:tblGrid>
              <a:tr h="156920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6920"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 PPTX File Sample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 PPTX File Sample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6920"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File Extension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pptx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6920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Full Name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PowerPoint Open XML Presentation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 hMerge="1"/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6920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File Type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Presentation file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6920"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Main Application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Microsoft PowerPoint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56920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Slides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Supported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56920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Images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Supported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56920"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Charts and Tables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Supported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56920"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Animations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Supported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56920"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 PPTX File Sample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 PPTX File Sample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56920"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File Extension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pptx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56920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Full Name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PowerPoint Open XML Presentation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 hMerge="1"/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56920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File Type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Presentation file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56920"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Main Application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Microsoft PowerPoint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56920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Slides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Supported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56920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Images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Supported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56920"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Charts and Tables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Supported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56920"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Animations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Supported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56920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56920"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 PPTX File Sample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 PPTX File Sample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56920"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File Extension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pptx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56920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Full Name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PowerPoint Open XML Presentation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 hMerge="1"/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56920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File Type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Presentation file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56920"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Main Application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Microsoft PowerPoint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56920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Slides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Supported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56920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Images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Supported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156920"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Charts and Tables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Supported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156920"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Animations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Supported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156920"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 PPTX File Sample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 PPTX File Sample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156920"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File Extension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pptx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  <a:tr h="156920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Full Name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PowerPoint Open XML Presentation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 hMerge="1"/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31"/>
                  </a:ext>
                </a:extLst>
              </a:tr>
              <a:tr h="156920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File Type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Presentation file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32"/>
                  </a:ext>
                </a:extLst>
              </a:tr>
              <a:tr h="156920"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Main Application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Microsoft PowerPoint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33"/>
                  </a:ext>
                </a:extLst>
              </a:tr>
              <a:tr h="156920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Slides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Supported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34"/>
                  </a:ext>
                </a:extLst>
              </a:tr>
              <a:tr h="156920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Images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Supported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35"/>
                  </a:ext>
                </a:extLst>
              </a:tr>
              <a:tr h="156920"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Charts and Tables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Supported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36"/>
                  </a:ext>
                </a:extLst>
              </a:tr>
              <a:tr h="156920"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Animations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Supported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37"/>
                  </a:ext>
                </a:extLst>
              </a:tr>
              <a:tr h="156920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38"/>
                  </a:ext>
                </a:extLst>
              </a:tr>
              <a:tr h="156920"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 PPTX File Sample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 PPTX File Sample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39"/>
                  </a:ext>
                </a:extLst>
              </a:tr>
              <a:tr h="156920"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File Extension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pptx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40"/>
                  </a:ext>
                </a:extLst>
              </a:tr>
              <a:tr h="156920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Full Name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PowerPoint Open XML Presentation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 hMerge="1"/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41"/>
                  </a:ext>
                </a:extLst>
              </a:tr>
              <a:tr h="156920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File Type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Presentation file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42"/>
                  </a:ext>
                </a:extLst>
              </a:tr>
              <a:tr h="156920"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Main Application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Microsoft PowerPoint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43"/>
                  </a:ext>
                </a:extLst>
              </a:tr>
              <a:tr h="156920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Slides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Supported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44"/>
                  </a:ext>
                </a:extLst>
              </a:tr>
              <a:tr h="156920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Images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Supported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45"/>
                  </a:ext>
                </a:extLst>
              </a:tr>
              <a:tr h="156920"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Charts and Tables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Supported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46"/>
                  </a:ext>
                </a:extLst>
              </a:tr>
              <a:tr h="156920"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Animations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Supported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47"/>
                  </a:ext>
                </a:extLst>
              </a:tr>
              <a:tr h="156920"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 PPTX File Sample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 PPTX File Sample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48"/>
                  </a:ext>
                </a:extLst>
              </a:tr>
              <a:tr h="156920"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File Extension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pptx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49"/>
                  </a:ext>
                </a:extLst>
              </a:tr>
              <a:tr h="156920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Full Name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PowerPoint Open XML Presentation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 hMerge="1"/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50"/>
                  </a:ext>
                </a:extLst>
              </a:tr>
              <a:tr h="156920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File Type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Presentation file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51"/>
                  </a:ext>
                </a:extLst>
              </a:tr>
            </a:tbl>
          </a:graphicData>
        </a:graphic>
      </p:graphicFrame>
    </p:spTree>
    <p:extLst/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8595136"/>
              </p:ext>
            </p:extLst>
          </p:nvPr>
        </p:nvGraphicFramePr>
        <p:xfrm>
          <a:off x="685800" y="914400"/>
          <a:ext cx="7781925" cy="10067925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641416">
                  <a:extLst>
                    <a:ext uri="{9D8B030D-6E8A-4147-A177-3AD203B41FA5}">
                      <a16:colId xmlns:a16="http://schemas.microsoft.com/office/drawing/2014/main" val="2000"/>
                    </a:ext>
                  </a:extLst>
                </a:gridCol>
                <a:gridCol w="641416">
                  <a:extLst>
                    <a:ext uri="{9D8B030D-6E8A-4147-A177-3AD203B41FA5}">
                      <a16:colId xmlns:a16="http://schemas.microsoft.com/office/drawing/2014/main" val="2001"/>
                    </a:ext>
                  </a:extLst>
                </a:gridCol>
                <a:gridCol w="641416">
                  <a:extLst>
                    <a:ext uri="{9D8B030D-6E8A-4147-A177-3AD203B41FA5}">
                      <a16:colId xmlns:a16="http://schemas.microsoft.com/office/drawing/2014/main" val="2002"/>
                    </a:ext>
                  </a:extLst>
                </a:gridCol>
                <a:gridCol w="641416">
                  <a:extLst>
                    <a:ext uri="{9D8B030D-6E8A-4147-A177-3AD203B41FA5}">
                      <a16:colId xmlns:a16="http://schemas.microsoft.com/office/drawing/2014/main" val="2003"/>
                    </a:ext>
                  </a:extLst>
                </a:gridCol>
                <a:gridCol w="641416">
                  <a:extLst>
                    <a:ext uri="{9D8B030D-6E8A-4147-A177-3AD203B41FA5}">
                      <a16:colId xmlns:a16="http://schemas.microsoft.com/office/drawing/2014/main" val="2004"/>
                    </a:ext>
                  </a:extLst>
                </a:gridCol>
                <a:gridCol w="641416">
                  <a:extLst>
                    <a:ext uri="{9D8B030D-6E8A-4147-A177-3AD203B41FA5}">
                      <a16:colId xmlns:a16="http://schemas.microsoft.com/office/drawing/2014/main" val="2005"/>
                    </a:ext>
                  </a:extLst>
                </a:gridCol>
              </a:tblGrid>
              <a:tr h="156920"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Main Application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Microsoft PowerPoint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6920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Slides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Supported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6920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Images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Supported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6920"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Charts and Tables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Supported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6920"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Animations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Supported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6920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56920"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 PPTX File Sample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 PPTX File Sample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56920"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File Extension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pptx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56920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Full Name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PowerPoint Open XML Presentation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 hMerge="1"/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56920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File Type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Presentation file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56920"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Main Application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Microsoft PowerPoint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56920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Slides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Supported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56920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Images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Supported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56920"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Charts and Tables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Supported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56920"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Animations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Supported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56920"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 PPTX File Sample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 PPTX File Sample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56920"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File Extension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pptx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56920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Full Name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PowerPoint Open XML Presentation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 hMerge="1"/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56920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File Type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Presentation file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56920"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Main Application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Microsoft PowerPoint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56920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Slides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Supported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56920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Images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Supported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56920"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Charts and Tables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Supported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56920"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Animations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Supported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56920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56920"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 PPTX File Sample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 PPTX File Sample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56920"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File Extension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pptx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156920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Full Name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PowerPoint Open XML Presentation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 hMerge="1"/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156920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File Type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Presentation file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156920"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Main Application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Microsoft PowerPoint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156920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Slides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Supported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  <a:tr h="156920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Images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Supported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31"/>
                  </a:ext>
                </a:extLst>
              </a:tr>
              <a:tr h="156920"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Charts and Tables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Supported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32"/>
                  </a:ext>
                </a:extLst>
              </a:tr>
              <a:tr h="156920"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Animations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Supported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33"/>
                  </a:ext>
                </a:extLst>
              </a:tr>
              <a:tr h="156920"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 PPTX File Sample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 PPTX File Sample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34"/>
                  </a:ext>
                </a:extLst>
              </a:tr>
              <a:tr h="156920"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File Extension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pptx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35"/>
                  </a:ext>
                </a:extLst>
              </a:tr>
              <a:tr h="156920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Full Name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PowerPoint Open XML Presentation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 hMerge="1"/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36"/>
                  </a:ext>
                </a:extLst>
              </a:tr>
              <a:tr h="156920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File Type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Presentation file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37"/>
                  </a:ext>
                </a:extLst>
              </a:tr>
              <a:tr h="156920"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Main Application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Microsoft PowerPoint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38"/>
                  </a:ext>
                </a:extLst>
              </a:tr>
              <a:tr h="156920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Slides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Supported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39"/>
                  </a:ext>
                </a:extLst>
              </a:tr>
              <a:tr h="156920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Images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Supported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40"/>
                  </a:ext>
                </a:extLst>
              </a:tr>
              <a:tr h="156920"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Charts and Tables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Supported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41"/>
                  </a:ext>
                </a:extLst>
              </a:tr>
              <a:tr h="156920"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Animations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Supported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42"/>
                  </a:ext>
                </a:extLst>
              </a:tr>
              <a:tr h="156920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43"/>
                  </a:ext>
                </a:extLst>
              </a:tr>
              <a:tr h="156920"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 PPTX File Sample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 PPTX File Sample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44"/>
                  </a:ext>
                </a:extLst>
              </a:tr>
              <a:tr h="156920"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File Extension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pptx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45"/>
                  </a:ext>
                </a:extLst>
              </a:tr>
              <a:tr h="156920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Full Name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PowerPoint Open XML Presentation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 hMerge="1"/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46"/>
                  </a:ext>
                </a:extLst>
              </a:tr>
              <a:tr h="156920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File Type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Presentation file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47"/>
                  </a:ext>
                </a:extLst>
              </a:tr>
              <a:tr h="156920"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Main Application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Microsoft PowerPoint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48"/>
                  </a:ext>
                </a:extLst>
              </a:tr>
              <a:tr h="156920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Slides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Supported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49"/>
                  </a:ext>
                </a:extLst>
              </a:tr>
              <a:tr h="156920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Images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Supported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50"/>
                  </a:ext>
                </a:extLst>
              </a:tr>
              <a:tr h="156920"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Charts and Tables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Supported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51"/>
                  </a:ext>
                </a:extLst>
              </a:tr>
            </a:tbl>
          </a:graphicData>
        </a:graphic>
      </p:graphicFrame>
    </p:spTree>
    <p:extLst/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8595136"/>
              </p:ext>
            </p:extLst>
          </p:nvPr>
        </p:nvGraphicFramePr>
        <p:xfrm>
          <a:off x="685800" y="914400"/>
          <a:ext cx="7781925" cy="10067925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641416">
                  <a:extLst>
                    <a:ext uri="{9D8B030D-6E8A-4147-A177-3AD203B41FA5}">
                      <a16:colId xmlns:a16="http://schemas.microsoft.com/office/drawing/2014/main" val="2000"/>
                    </a:ext>
                  </a:extLst>
                </a:gridCol>
                <a:gridCol w="641416">
                  <a:extLst>
                    <a:ext uri="{9D8B030D-6E8A-4147-A177-3AD203B41FA5}">
                      <a16:colId xmlns:a16="http://schemas.microsoft.com/office/drawing/2014/main" val="2001"/>
                    </a:ext>
                  </a:extLst>
                </a:gridCol>
                <a:gridCol w="641416">
                  <a:extLst>
                    <a:ext uri="{9D8B030D-6E8A-4147-A177-3AD203B41FA5}">
                      <a16:colId xmlns:a16="http://schemas.microsoft.com/office/drawing/2014/main" val="2002"/>
                    </a:ext>
                  </a:extLst>
                </a:gridCol>
                <a:gridCol w="641416">
                  <a:extLst>
                    <a:ext uri="{9D8B030D-6E8A-4147-A177-3AD203B41FA5}">
                      <a16:colId xmlns:a16="http://schemas.microsoft.com/office/drawing/2014/main" val="2003"/>
                    </a:ext>
                  </a:extLst>
                </a:gridCol>
                <a:gridCol w="641416">
                  <a:extLst>
                    <a:ext uri="{9D8B030D-6E8A-4147-A177-3AD203B41FA5}">
                      <a16:colId xmlns:a16="http://schemas.microsoft.com/office/drawing/2014/main" val="2004"/>
                    </a:ext>
                  </a:extLst>
                </a:gridCol>
                <a:gridCol w="641416">
                  <a:extLst>
                    <a:ext uri="{9D8B030D-6E8A-4147-A177-3AD203B41FA5}">
                      <a16:colId xmlns:a16="http://schemas.microsoft.com/office/drawing/2014/main" val="2005"/>
                    </a:ext>
                  </a:extLst>
                </a:gridCol>
              </a:tblGrid>
              <a:tr h="156920"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Animations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Supported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6920"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 PPTX File Sample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 PPTX File Sample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6920"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File Extension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pptx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6920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Full Name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PowerPoint Open XML Presentation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 hMerge="1"/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6920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File Type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Presentation file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6920"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Main Application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Microsoft PowerPoint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56920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Slides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Supported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56920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Images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Supported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56920"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Charts and Tables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Supported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56920"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Animations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Supported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56920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56920"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 PPTX File Sample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 PPTX File Sample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56920"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File Extension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pptx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56920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Full Name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PowerPoint Open XML Presentation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 hMerge="1"/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56920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File Type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Presentation file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56920"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Main Application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Microsoft PowerPoint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56920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Slides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Supported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56920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Images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Supported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56920"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Charts and Tables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Supported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56920"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Animations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Supported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56920"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 PPTX File Sample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 PPTX File Sample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56920"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File Extension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pptx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56920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Full Name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PowerPoint Open XML Presentation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 hMerge="1"/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56920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File Type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Presentation file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56920"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Main Application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Microsoft PowerPoint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56920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Slides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Supported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56920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Images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Supported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156920"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Charts and Tables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Supported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156920"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Animations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Supported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156920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156920"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 PPTX File Sample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 PPTX File Sample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  <a:tr h="156920"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File Extension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pptx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31"/>
                  </a:ext>
                </a:extLst>
              </a:tr>
              <a:tr h="156920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Full Name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PowerPoint Open XML Presentation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 hMerge="1"/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32"/>
                  </a:ext>
                </a:extLst>
              </a:tr>
              <a:tr h="156920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File Type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Presentation file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33"/>
                  </a:ext>
                </a:extLst>
              </a:tr>
              <a:tr h="156920"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Main Application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Microsoft PowerPoint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34"/>
                  </a:ext>
                </a:extLst>
              </a:tr>
              <a:tr h="156920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Slides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Supported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35"/>
                  </a:ext>
                </a:extLst>
              </a:tr>
              <a:tr h="156920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Images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Supported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36"/>
                  </a:ext>
                </a:extLst>
              </a:tr>
              <a:tr h="156920"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Charts and Tables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Supported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37"/>
                  </a:ext>
                </a:extLst>
              </a:tr>
              <a:tr h="156920"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Animations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Supported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38"/>
                  </a:ext>
                </a:extLst>
              </a:tr>
              <a:tr h="156920"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 PPTX File Sample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 PPTX File Sample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39"/>
                  </a:ext>
                </a:extLst>
              </a:tr>
              <a:tr h="156920"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File Extension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pptx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40"/>
                  </a:ext>
                </a:extLst>
              </a:tr>
              <a:tr h="156920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Full Name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PowerPoint Open XML Presentation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 hMerge="1"/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41"/>
                  </a:ext>
                </a:extLst>
              </a:tr>
              <a:tr h="156920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File Type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Presentation file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42"/>
                  </a:ext>
                </a:extLst>
              </a:tr>
              <a:tr h="156920"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Main Application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Microsoft PowerPoint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43"/>
                  </a:ext>
                </a:extLst>
              </a:tr>
              <a:tr h="156920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Slides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Supported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44"/>
                  </a:ext>
                </a:extLst>
              </a:tr>
              <a:tr h="156920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Images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Supported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45"/>
                  </a:ext>
                </a:extLst>
              </a:tr>
              <a:tr h="156920"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Charts and Tables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Supported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46"/>
                  </a:ext>
                </a:extLst>
              </a:tr>
              <a:tr h="156920"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Animations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Supported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47"/>
                  </a:ext>
                </a:extLst>
              </a:tr>
              <a:tr h="156920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48"/>
                  </a:ext>
                </a:extLst>
              </a:tr>
              <a:tr h="156920"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 PPTX File Sample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 PPTX File Sample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49"/>
                  </a:ext>
                </a:extLst>
              </a:tr>
              <a:tr h="156920"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File Extension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pptx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50"/>
                  </a:ext>
                </a:extLst>
              </a:tr>
              <a:tr h="156920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Full Name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PowerPoint Open XML Presentation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 hMerge="1"/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51"/>
                  </a:ext>
                </a:extLst>
              </a:tr>
            </a:tbl>
          </a:graphicData>
        </a:graphic>
      </p:graphicFrame>
    </p:spTree>
    <p:extLst/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8595136"/>
              </p:ext>
            </p:extLst>
          </p:nvPr>
        </p:nvGraphicFramePr>
        <p:xfrm>
          <a:off x="685800" y="914400"/>
          <a:ext cx="7781925" cy="10067925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641416">
                  <a:extLst>
                    <a:ext uri="{9D8B030D-6E8A-4147-A177-3AD203B41FA5}">
                      <a16:colId xmlns:a16="http://schemas.microsoft.com/office/drawing/2014/main" val="2000"/>
                    </a:ext>
                  </a:extLst>
                </a:gridCol>
                <a:gridCol w="641416">
                  <a:extLst>
                    <a:ext uri="{9D8B030D-6E8A-4147-A177-3AD203B41FA5}">
                      <a16:colId xmlns:a16="http://schemas.microsoft.com/office/drawing/2014/main" val="2001"/>
                    </a:ext>
                  </a:extLst>
                </a:gridCol>
                <a:gridCol w="641416">
                  <a:extLst>
                    <a:ext uri="{9D8B030D-6E8A-4147-A177-3AD203B41FA5}">
                      <a16:colId xmlns:a16="http://schemas.microsoft.com/office/drawing/2014/main" val="2002"/>
                    </a:ext>
                  </a:extLst>
                </a:gridCol>
                <a:gridCol w="641416">
                  <a:extLst>
                    <a:ext uri="{9D8B030D-6E8A-4147-A177-3AD203B41FA5}">
                      <a16:colId xmlns:a16="http://schemas.microsoft.com/office/drawing/2014/main" val="2003"/>
                    </a:ext>
                  </a:extLst>
                </a:gridCol>
                <a:gridCol w="641416">
                  <a:extLst>
                    <a:ext uri="{9D8B030D-6E8A-4147-A177-3AD203B41FA5}">
                      <a16:colId xmlns:a16="http://schemas.microsoft.com/office/drawing/2014/main" val="2004"/>
                    </a:ext>
                  </a:extLst>
                </a:gridCol>
                <a:gridCol w="641416">
                  <a:extLst>
                    <a:ext uri="{9D8B030D-6E8A-4147-A177-3AD203B41FA5}">
                      <a16:colId xmlns:a16="http://schemas.microsoft.com/office/drawing/2014/main" val="2005"/>
                    </a:ext>
                  </a:extLst>
                </a:gridCol>
              </a:tblGrid>
              <a:tr h="156920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File Type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Presentation file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6920"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Main Application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Microsoft PowerPoint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6920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Slides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Supported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6920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Images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Supported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6920"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Charts and Tables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Supported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6920"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Animations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Supported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56920"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 PPTX File Sample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 PPTX File Sample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56920"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File Extension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pptx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56920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Full Name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PowerPoint Open XML Presentation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 hMerge="1"/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56920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File Type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Presentation file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56920"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Main Application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Microsoft PowerPoint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56920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Slides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Supported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56920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Images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Supported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56920"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Charts and Tables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Supported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56920"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Animations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Supported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56920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56920"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 PPTX File Sample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 PPTX File Sample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56920"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File Extension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pptx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56920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Full Name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PowerPoint Open XML Presentation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 hMerge="1"/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56920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File Type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Presentation file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56920"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Main Application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Microsoft PowerPoint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56920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Slides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Supported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56920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Images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Supported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56920"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Charts and Tables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Supported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56920"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Animations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Supported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56920"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 PPTX File Sample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 PPTX File Sample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56920"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File Extension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pptx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156920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Full Name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PowerPoint Open XML Presentation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 hMerge="1"/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156920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File Type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Presentation file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156920"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Main Application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Microsoft PowerPoint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156920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Slides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Supported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  <a:tr h="156920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Images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Supported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31"/>
                  </a:ext>
                </a:extLst>
              </a:tr>
              <a:tr h="156920"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Charts and Tables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Supported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32"/>
                  </a:ext>
                </a:extLst>
              </a:tr>
              <a:tr h="156920"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Animations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Supported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33"/>
                  </a:ext>
                </a:extLst>
              </a:tr>
              <a:tr h="156920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34"/>
                  </a:ext>
                </a:extLst>
              </a:tr>
              <a:tr h="156920"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 PPTX File Sample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 PPTX File Sample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35"/>
                  </a:ext>
                </a:extLst>
              </a:tr>
              <a:tr h="156920"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File Extension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pptx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36"/>
                  </a:ext>
                </a:extLst>
              </a:tr>
              <a:tr h="156920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Full Name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PowerPoint Open XML Presentation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 hMerge="1"/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37"/>
                  </a:ext>
                </a:extLst>
              </a:tr>
              <a:tr h="156920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File Type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Presentation file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38"/>
                  </a:ext>
                </a:extLst>
              </a:tr>
              <a:tr h="156920"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Main Application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Microsoft PowerPoint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39"/>
                  </a:ext>
                </a:extLst>
              </a:tr>
              <a:tr h="156920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Slides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Supported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40"/>
                  </a:ext>
                </a:extLst>
              </a:tr>
              <a:tr h="156920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Images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Supported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41"/>
                  </a:ext>
                </a:extLst>
              </a:tr>
              <a:tr h="156920"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Charts and Tables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Supported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42"/>
                  </a:ext>
                </a:extLst>
              </a:tr>
              <a:tr h="156920"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Animations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/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Supported</a:t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 sz="1000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/>
                      </a:r>
                      <a:endParaRPr lang="en-US" dirty="0" sz="1000">
                        <a:solidFill>
                          <a:srgbClr val="000000"/>
                        </a:solidFill>
                        <a:latin typeface="Arial"/>
                        <a:ea typeface="Arial"/>
                      </a:endParaRP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43"/>
                  </a:ext>
                </a:extLst>
              </a:tr>
            </a:tbl>
          </a:graphicData>
        </a:graphic>
      </p:graphicFrame>
    </p:spTree>
    <p:extLst/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