
<file path=[Content_Types].xml><?xml version="1.0" encoding="utf-8"?>
<Types xmlns="http://schemas.openxmlformats.org/package/2006/content-types">
  <Default Extension="rels" ContentType="application/vnd.openxmlformats-package.relationships+xml"/>
  <Default Extension="xml" ContentType="application/xml"/>
  <Override PartName="/docProps/app.xml" ContentType="application/vnd.openxmlformats-officedocument.extended-properties+xml"/>
  <Override PartName="/docProps/core.xml" ContentType="application/vnd.openxmlformats-package.core-properties+xml"/>
  <Override PartName="/ppt/presProps.xml" ContentType="application/vnd.openxmlformats-officedocument.presentationml.presProps+xml"/>
  <Override PartName="/ppt/presentation.xml" ContentType="application/vnd.openxmlformats-officedocument.presentationml.presentation.main+xml"/>
  <Override PartName="/ppt/slideLayouts/slideLayout1.xml" ContentType="application/vnd.openxmlformats-officedocument.presentationml.slideLayout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10.xml" ContentType="application/vnd.openxmlformats-officedocument.presentationml.slide+xml"/>
  <Override PartName="/ppt/slides/slide100.xml" ContentType="application/vnd.openxmlformats-officedocument.presentationml.slide+xml"/>
  <Override PartName="/ppt/slides/slide1000.xml" ContentType="application/vnd.openxmlformats-officedocument.presentationml.slide+xml"/>
  <Override PartName="/ppt/slides/slide1001.xml" ContentType="application/vnd.openxmlformats-officedocument.presentationml.slide+xml"/>
  <Override PartName="/ppt/slides/slide1002.xml" ContentType="application/vnd.openxmlformats-officedocument.presentationml.slide+xml"/>
  <Override PartName="/ppt/slides/slide1003.xml" ContentType="application/vnd.openxmlformats-officedocument.presentationml.slide+xml"/>
  <Override PartName="/ppt/slides/slide1004.xml" ContentType="application/vnd.openxmlformats-officedocument.presentationml.slide+xml"/>
  <Override PartName="/ppt/slides/slide1005.xml" ContentType="application/vnd.openxmlformats-officedocument.presentationml.slide+xml"/>
  <Override PartName="/ppt/slides/slide1006.xml" ContentType="application/vnd.openxmlformats-officedocument.presentationml.slide+xml"/>
  <Override PartName="/ppt/slides/slide1007.xml" ContentType="application/vnd.openxmlformats-officedocument.presentationml.slide+xml"/>
  <Override PartName="/ppt/slides/slide1008.xml" ContentType="application/vnd.openxmlformats-officedocument.presentationml.slide+xml"/>
  <Override PartName="/ppt/slides/slide1009.xml" ContentType="application/vnd.openxmlformats-officedocument.presentationml.slide+xml"/>
  <Override PartName="/ppt/slides/slide101.xml" ContentType="application/vnd.openxmlformats-officedocument.presentationml.slide+xml"/>
  <Override PartName="/ppt/slides/slide1010.xml" ContentType="application/vnd.openxmlformats-officedocument.presentationml.slide+xml"/>
  <Override PartName="/ppt/slides/slide1011.xml" ContentType="application/vnd.openxmlformats-officedocument.presentationml.slide+xml"/>
  <Override PartName="/ppt/slides/slide1012.xml" ContentType="application/vnd.openxmlformats-officedocument.presentationml.slide+xml"/>
  <Override PartName="/ppt/slides/slide1013.xml" ContentType="application/vnd.openxmlformats-officedocument.presentationml.slide+xml"/>
  <Override PartName="/ppt/slides/slide1014.xml" ContentType="application/vnd.openxmlformats-officedocument.presentationml.slide+xml"/>
  <Override PartName="/ppt/slides/slide1015.xml" ContentType="application/vnd.openxmlformats-officedocument.presentationml.slide+xml"/>
  <Override PartName="/ppt/slides/slide1016.xml" ContentType="application/vnd.openxmlformats-officedocument.presentationml.slide+xml"/>
  <Override PartName="/ppt/slides/slide1017.xml" ContentType="application/vnd.openxmlformats-officedocument.presentationml.slide+xml"/>
  <Override PartName="/ppt/slides/slide1018.xml" ContentType="application/vnd.openxmlformats-officedocument.presentationml.slide+xml"/>
  <Override PartName="/ppt/slides/slide1019.xml" ContentType="application/vnd.openxmlformats-officedocument.presentationml.slide+xml"/>
  <Override PartName="/ppt/slides/slide102.xml" ContentType="application/vnd.openxmlformats-officedocument.presentationml.slide+xml"/>
  <Override PartName="/ppt/slides/slide1020.xml" ContentType="application/vnd.openxmlformats-officedocument.presentationml.slide+xml"/>
  <Override PartName="/ppt/slides/slide1021.xml" ContentType="application/vnd.openxmlformats-officedocument.presentationml.slide+xml"/>
  <Override PartName="/ppt/slides/slide1022.xml" ContentType="application/vnd.openxmlformats-officedocument.presentationml.slide+xml"/>
  <Override PartName="/ppt/slides/slide1023.xml" ContentType="application/vnd.openxmlformats-officedocument.presentationml.slide+xml"/>
  <Override PartName="/ppt/slides/slide1024.xml" ContentType="application/vnd.openxmlformats-officedocument.presentationml.slide+xml"/>
  <Override PartName="/ppt/slides/slide1025.xml" ContentType="application/vnd.openxmlformats-officedocument.presentationml.slide+xml"/>
  <Override PartName="/ppt/slides/slide1026.xml" ContentType="application/vnd.openxmlformats-officedocument.presentationml.slide+xml"/>
  <Override PartName="/ppt/slides/slide1027.xml" ContentType="application/vnd.openxmlformats-officedocument.presentationml.slide+xml"/>
  <Override PartName="/ppt/slides/slide1028.xml" ContentType="application/vnd.openxmlformats-officedocument.presentationml.slide+xml"/>
  <Override PartName="/ppt/slides/slide1029.xml" ContentType="application/vnd.openxmlformats-officedocument.presentationml.slide+xml"/>
  <Override PartName="/ppt/slides/slide103.xml" ContentType="application/vnd.openxmlformats-officedocument.presentationml.slide+xml"/>
  <Override PartName="/ppt/slides/slide1030.xml" ContentType="application/vnd.openxmlformats-officedocument.presentationml.slide+xml"/>
  <Override PartName="/ppt/slides/slide1031.xml" ContentType="application/vnd.openxmlformats-officedocument.presentationml.slide+xml"/>
  <Override PartName="/ppt/slides/slide1032.xml" ContentType="application/vnd.openxmlformats-officedocument.presentationml.slide+xml"/>
  <Override PartName="/ppt/slides/slide1033.xml" ContentType="application/vnd.openxmlformats-officedocument.presentationml.slide+xml"/>
  <Override PartName="/ppt/slides/slide1034.xml" ContentType="application/vnd.openxmlformats-officedocument.presentationml.slide+xml"/>
  <Override PartName="/ppt/slides/slide1035.xml" ContentType="application/vnd.openxmlformats-officedocument.presentationml.slide+xml"/>
  <Override PartName="/ppt/slides/slide1036.xml" ContentType="application/vnd.openxmlformats-officedocument.presentationml.slide+xml"/>
  <Override PartName="/ppt/slides/slide1037.xml" ContentType="application/vnd.openxmlformats-officedocument.presentationml.slide+xml"/>
  <Override PartName="/ppt/slides/slide1038.xml" ContentType="application/vnd.openxmlformats-officedocument.presentationml.slide+xml"/>
  <Override PartName="/ppt/slides/slide1039.xml" ContentType="application/vnd.openxmlformats-officedocument.presentationml.slide+xml"/>
  <Override PartName="/ppt/slides/slide104.xml" ContentType="application/vnd.openxmlformats-officedocument.presentationml.slide+xml"/>
  <Override PartName="/ppt/slides/slide1040.xml" ContentType="application/vnd.openxmlformats-officedocument.presentationml.slide+xml"/>
  <Override PartName="/ppt/slides/slide1041.xml" ContentType="application/vnd.openxmlformats-officedocument.presentationml.slide+xml"/>
  <Override PartName="/ppt/slides/slide1042.xml" ContentType="application/vnd.openxmlformats-officedocument.presentationml.slide+xml"/>
  <Override PartName="/ppt/slides/slide1043.xml" ContentType="application/vnd.openxmlformats-officedocument.presentationml.slide+xml"/>
  <Override PartName="/ppt/slides/slide1044.xml" ContentType="application/vnd.openxmlformats-officedocument.presentationml.slide+xml"/>
  <Override PartName="/ppt/slides/slide1045.xml" ContentType="application/vnd.openxmlformats-officedocument.presentationml.slide+xml"/>
  <Override PartName="/ppt/slides/slide1046.xml" ContentType="application/vnd.openxmlformats-officedocument.presentationml.slide+xml"/>
  <Override PartName="/ppt/slides/slide1047.xml" ContentType="application/vnd.openxmlformats-officedocument.presentationml.slide+xml"/>
  <Override PartName="/ppt/slides/slide1048.xml" ContentType="application/vnd.openxmlformats-officedocument.presentationml.slide+xml"/>
  <Override PartName="/ppt/slides/slide1049.xml" ContentType="application/vnd.openxmlformats-officedocument.presentationml.slide+xml"/>
  <Override PartName="/ppt/slides/slide105.xml" ContentType="application/vnd.openxmlformats-officedocument.presentationml.slide+xml"/>
  <Override PartName="/ppt/slides/slide1050.xml" ContentType="application/vnd.openxmlformats-officedocument.presentationml.slide+xml"/>
  <Override PartName="/ppt/slides/slide1051.xml" ContentType="application/vnd.openxmlformats-officedocument.presentationml.slide+xml"/>
  <Override PartName="/ppt/slides/slide1052.xml" ContentType="application/vnd.openxmlformats-officedocument.presentationml.slide+xml"/>
  <Override PartName="/ppt/slides/slide1053.xml" ContentType="application/vnd.openxmlformats-officedocument.presentationml.slide+xml"/>
  <Override PartName="/ppt/slides/slide1054.xml" ContentType="application/vnd.openxmlformats-officedocument.presentationml.slide+xml"/>
  <Override PartName="/ppt/slides/slide1055.xml" ContentType="application/vnd.openxmlformats-officedocument.presentationml.slide+xml"/>
  <Override PartName="/ppt/slides/slide1056.xml" ContentType="application/vnd.openxmlformats-officedocument.presentationml.slide+xml"/>
  <Override PartName="/ppt/slides/slide1057.xml" ContentType="application/vnd.openxmlformats-officedocument.presentationml.slide+xml"/>
  <Override PartName="/ppt/slides/slide1058.xml" ContentType="application/vnd.openxmlformats-officedocument.presentationml.slide+xml"/>
  <Override PartName="/ppt/slides/slide1059.xml" ContentType="application/vnd.openxmlformats-officedocument.presentationml.slide+xml"/>
  <Override PartName="/ppt/slides/slide106.xml" ContentType="application/vnd.openxmlformats-officedocument.presentationml.slide+xml"/>
  <Override PartName="/ppt/slides/slide1060.xml" ContentType="application/vnd.openxmlformats-officedocument.presentationml.slide+xml"/>
  <Override PartName="/ppt/slides/slide1061.xml" ContentType="application/vnd.openxmlformats-officedocument.presentationml.slide+xml"/>
  <Override PartName="/ppt/slides/slide1062.xml" ContentType="application/vnd.openxmlformats-officedocument.presentationml.slide+xml"/>
  <Override PartName="/ppt/slides/slide1063.xml" ContentType="application/vnd.openxmlformats-officedocument.presentationml.slide+xml"/>
  <Override PartName="/ppt/slides/slide1064.xml" ContentType="application/vnd.openxmlformats-officedocument.presentationml.slide+xml"/>
  <Override PartName="/ppt/slides/slide1065.xml" ContentType="application/vnd.openxmlformats-officedocument.presentationml.slide+xml"/>
  <Override PartName="/ppt/slides/slide1066.xml" ContentType="application/vnd.openxmlformats-officedocument.presentationml.slide+xml"/>
  <Override PartName="/ppt/slides/slide1067.xml" ContentType="application/vnd.openxmlformats-officedocument.presentationml.slide+xml"/>
  <Override PartName="/ppt/slides/slide1068.xml" ContentType="application/vnd.openxmlformats-officedocument.presentationml.slide+xml"/>
  <Override PartName="/ppt/slides/slide1069.xml" ContentType="application/vnd.openxmlformats-officedocument.presentationml.slide+xml"/>
  <Override PartName="/ppt/slides/slide107.xml" ContentType="application/vnd.openxmlformats-officedocument.presentationml.slide+xml"/>
  <Override PartName="/ppt/slides/slide1070.xml" ContentType="application/vnd.openxmlformats-officedocument.presentationml.slide+xml"/>
  <Override PartName="/ppt/slides/slide1071.xml" ContentType="application/vnd.openxmlformats-officedocument.presentationml.slide+xml"/>
  <Override PartName="/ppt/slides/slide1072.xml" ContentType="application/vnd.openxmlformats-officedocument.presentationml.slide+xml"/>
  <Override PartName="/ppt/slides/slide1073.xml" ContentType="application/vnd.openxmlformats-officedocument.presentationml.slide+xml"/>
  <Override PartName="/ppt/slides/slide1074.xml" ContentType="application/vnd.openxmlformats-officedocument.presentationml.slide+xml"/>
  <Override PartName="/ppt/slides/slide1075.xml" ContentType="application/vnd.openxmlformats-officedocument.presentationml.slide+xml"/>
  <Override PartName="/ppt/slides/slide1076.xml" ContentType="application/vnd.openxmlformats-officedocument.presentationml.slide+xml"/>
  <Override PartName="/ppt/slides/slide1077.xml" ContentType="application/vnd.openxmlformats-officedocument.presentationml.slide+xml"/>
  <Override PartName="/ppt/slides/slide1078.xml" ContentType="application/vnd.openxmlformats-officedocument.presentationml.slide+xml"/>
  <Override PartName="/ppt/slides/slide1079.xml" ContentType="application/vnd.openxmlformats-officedocument.presentationml.slide+xml"/>
  <Override PartName="/ppt/slides/slide108.xml" ContentType="application/vnd.openxmlformats-officedocument.presentationml.slide+xml"/>
  <Override PartName="/ppt/slides/slide1080.xml" ContentType="application/vnd.openxmlformats-officedocument.presentationml.slide+xml"/>
  <Override PartName="/ppt/slides/slide1081.xml" ContentType="application/vnd.openxmlformats-officedocument.presentationml.slide+xml"/>
  <Override PartName="/ppt/slides/slide1082.xml" ContentType="application/vnd.openxmlformats-officedocument.presentationml.slide+xml"/>
  <Override PartName="/ppt/slides/slide1083.xml" ContentType="application/vnd.openxmlformats-officedocument.presentationml.slide+xml"/>
  <Override PartName="/ppt/slides/slide1084.xml" ContentType="application/vnd.openxmlformats-officedocument.presentationml.slide+xml"/>
  <Override PartName="/ppt/slides/slide1085.xml" ContentType="application/vnd.openxmlformats-officedocument.presentationml.slide+xml"/>
  <Override PartName="/ppt/slides/slide1086.xml" ContentType="application/vnd.openxmlformats-officedocument.presentationml.slide+xml"/>
  <Override PartName="/ppt/slides/slide1087.xml" ContentType="application/vnd.openxmlformats-officedocument.presentationml.slide+xml"/>
  <Override PartName="/ppt/slides/slide1088.xml" ContentType="application/vnd.openxmlformats-officedocument.presentationml.slide+xml"/>
  <Override PartName="/ppt/slides/slide1089.xml" ContentType="application/vnd.openxmlformats-officedocument.presentationml.slide+xml"/>
  <Override PartName="/ppt/slides/slide109.xml" ContentType="application/vnd.openxmlformats-officedocument.presentationml.slide+xml"/>
  <Override PartName="/ppt/slides/slide1090.xml" ContentType="application/vnd.openxmlformats-officedocument.presentationml.slide+xml"/>
  <Override PartName="/ppt/slides/slide1091.xml" ContentType="application/vnd.openxmlformats-officedocument.presentationml.slide+xml"/>
  <Override PartName="/ppt/slides/slide1092.xml" ContentType="application/vnd.openxmlformats-officedocument.presentationml.slide+xml"/>
  <Override PartName="/ppt/slides/slide1093.xml" ContentType="application/vnd.openxmlformats-officedocument.presentationml.slide+xml"/>
  <Override PartName="/ppt/slides/slide1094.xml" ContentType="application/vnd.openxmlformats-officedocument.presentationml.slide+xml"/>
  <Override PartName="/ppt/slides/slide1095.xml" ContentType="application/vnd.openxmlformats-officedocument.presentationml.slide+xml"/>
  <Override PartName="/ppt/slides/slide1096.xml" ContentType="application/vnd.openxmlformats-officedocument.presentationml.slide+xml"/>
  <Override PartName="/ppt/slides/slide1097.xml" ContentType="application/vnd.openxmlformats-officedocument.presentationml.slide+xml"/>
  <Override PartName="/ppt/slides/slide1098.xml" ContentType="application/vnd.openxmlformats-officedocument.presentationml.slide+xml"/>
  <Override PartName="/ppt/slides/slide1099.xml" ContentType="application/vnd.openxmlformats-officedocument.presentationml.slide+xml"/>
  <Override PartName="/ppt/slides/slide11.xml" ContentType="application/vnd.openxmlformats-officedocument.presentationml.slide+xml"/>
  <Override PartName="/ppt/slides/slide110.xml" ContentType="application/vnd.openxmlformats-officedocument.presentationml.slide+xml"/>
  <Override PartName="/ppt/slides/slide1100.xml" ContentType="application/vnd.openxmlformats-officedocument.presentationml.slide+xml"/>
  <Override PartName="/ppt/slides/slide1101.xml" ContentType="application/vnd.openxmlformats-officedocument.presentationml.slide+xml"/>
  <Override PartName="/ppt/slides/slide1102.xml" ContentType="application/vnd.openxmlformats-officedocument.presentationml.slide+xml"/>
  <Override PartName="/ppt/slides/slide1103.xml" ContentType="application/vnd.openxmlformats-officedocument.presentationml.slide+xml"/>
  <Override PartName="/ppt/slides/slide1104.xml" ContentType="application/vnd.openxmlformats-officedocument.presentationml.slide+xml"/>
  <Override PartName="/ppt/slides/slide1105.xml" ContentType="application/vnd.openxmlformats-officedocument.presentationml.slide+xml"/>
  <Override PartName="/ppt/slides/slide1106.xml" ContentType="application/vnd.openxmlformats-officedocument.presentationml.slide+xml"/>
  <Override PartName="/ppt/slides/slide1107.xml" ContentType="application/vnd.openxmlformats-officedocument.presentationml.slide+xml"/>
  <Override PartName="/ppt/slides/slide1108.xml" ContentType="application/vnd.openxmlformats-officedocument.presentationml.slide+xml"/>
  <Override PartName="/ppt/slides/slide1109.xml" ContentType="application/vnd.openxmlformats-officedocument.presentationml.slide+xml"/>
  <Override PartName="/ppt/slides/slide111.xml" ContentType="application/vnd.openxmlformats-officedocument.presentationml.slide+xml"/>
  <Override PartName="/ppt/slides/slide1110.xml" ContentType="application/vnd.openxmlformats-officedocument.presentationml.slide+xml"/>
  <Override PartName="/ppt/slides/slide1111.xml" ContentType="application/vnd.openxmlformats-officedocument.presentationml.slide+xml"/>
  <Override PartName="/ppt/slides/slide1112.xml" ContentType="application/vnd.openxmlformats-officedocument.presentationml.slide+xml"/>
  <Override PartName="/ppt/slides/slide1113.xml" ContentType="application/vnd.openxmlformats-officedocument.presentationml.slide+xml"/>
  <Override PartName="/ppt/slides/slide1114.xml" ContentType="application/vnd.openxmlformats-officedocument.presentationml.slide+xml"/>
  <Override PartName="/ppt/slides/slide1115.xml" ContentType="application/vnd.openxmlformats-officedocument.presentationml.slide+xml"/>
  <Override PartName="/ppt/slides/slide1116.xml" ContentType="application/vnd.openxmlformats-officedocument.presentationml.slide+xml"/>
  <Override PartName="/ppt/slides/slide1117.xml" ContentType="application/vnd.openxmlformats-officedocument.presentationml.slide+xml"/>
  <Override PartName="/ppt/slides/slide1118.xml" ContentType="application/vnd.openxmlformats-officedocument.presentationml.slide+xml"/>
  <Override PartName="/ppt/slides/slide1119.xml" ContentType="application/vnd.openxmlformats-officedocument.presentationml.slide+xml"/>
  <Override PartName="/ppt/slides/slide112.xml" ContentType="application/vnd.openxmlformats-officedocument.presentationml.slide+xml"/>
  <Override PartName="/ppt/slides/slide1120.xml" ContentType="application/vnd.openxmlformats-officedocument.presentationml.slide+xml"/>
  <Override PartName="/ppt/slides/slide1121.xml" ContentType="application/vnd.openxmlformats-officedocument.presentationml.slide+xml"/>
  <Override PartName="/ppt/slides/slide1122.xml" ContentType="application/vnd.openxmlformats-officedocument.presentationml.slide+xml"/>
  <Override PartName="/ppt/slides/slide1123.xml" ContentType="application/vnd.openxmlformats-officedocument.presentationml.slide+xml"/>
  <Override PartName="/ppt/slides/slide1124.xml" ContentType="application/vnd.openxmlformats-officedocument.presentationml.slide+xml"/>
  <Override PartName="/ppt/slides/slide1125.xml" ContentType="application/vnd.openxmlformats-officedocument.presentationml.slide+xml"/>
  <Override PartName="/ppt/slides/slide1126.xml" ContentType="application/vnd.openxmlformats-officedocument.presentationml.slide+xml"/>
  <Override PartName="/ppt/slides/slide1127.xml" ContentType="application/vnd.openxmlformats-officedocument.presentationml.slide+xml"/>
  <Override PartName="/ppt/slides/slide1128.xml" ContentType="application/vnd.openxmlformats-officedocument.presentationml.slide+xml"/>
  <Override PartName="/ppt/slides/slide1129.xml" ContentType="application/vnd.openxmlformats-officedocument.presentationml.slide+xml"/>
  <Override PartName="/ppt/slides/slide113.xml" ContentType="application/vnd.openxmlformats-officedocument.presentationml.slide+xml"/>
  <Override PartName="/ppt/slides/slide1130.xml" ContentType="application/vnd.openxmlformats-officedocument.presentationml.slide+xml"/>
  <Override PartName="/ppt/slides/slide1131.xml" ContentType="application/vnd.openxmlformats-officedocument.presentationml.slide+xml"/>
  <Override PartName="/ppt/slides/slide1132.xml" ContentType="application/vnd.openxmlformats-officedocument.presentationml.slide+xml"/>
  <Override PartName="/ppt/slides/slide1133.xml" ContentType="application/vnd.openxmlformats-officedocument.presentationml.slide+xml"/>
  <Override PartName="/ppt/slides/slide1134.xml" ContentType="application/vnd.openxmlformats-officedocument.presentationml.slide+xml"/>
  <Override PartName="/ppt/slides/slide1135.xml" ContentType="application/vnd.openxmlformats-officedocument.presentationml.slide+xml"/>
  <Override PartName="/ppt/slides/slide1136.xml" ContentType="application/vnd.openxmlformats-officedocument.presentationml.slide+xml"/>
  <Override PartName="/ppt/slides/slide1137.xml" ContentType="application/vnd.openxmlformats-officedocument.presentationml.slide+xml"/>
  <Override PartName="/ppt/slides/slide1138.xml" ContentType="application/vnd.openxmlformats-officedocument.presentationml.slide+xml"/>
  <Override PartName="/ppt/slides/slide1139.xml" ContentType="application/vnd.openxmlformats-officedocument.presentationml.slide+xml"/>
  <Override PartName="/ppt/slides/slide114.xml" ContentType="application/vnd.openxmlformats-officedocument.presentationml.slide+xml"/>
  <Override PartName="/ppt/slides/slide1140.xml" ContentType="application/vnd.openxmlformats-officedocument.presentationml.slide+xml"/>
  <Override PartName="/ppt/slides/slide1141.xml" ContentType="application/vnd.openxmlformats-officedocument.presentationml.slide+xml"/>
  <Override PartName="/ppt/slides/slide1142.xml" ContentType="application/vnd.openxmlformats-officedocument.presentationml.slide+xml"/>
  <Override PartName="/ppt/slides/slide1143.xml" ContentType="application/vnd.openxmlformats-officedocument.presentationml.slide+xml"/>
  <Override PartName="/ppt/slides/slide1144.xml" ContentType="application/vnd.openxmlformats-officedocument.presentationml.slide+xml"/>
  <Override PartName="/ppt/slides/slide1145.xml" ContentType="application/vnd.openxmlformats-officedocument.presentationml.slide+xml"/>
  <Override PartName="/ppt/slides/slide1146.xml" ContentType="application/vnd.openxmlformats-officedocument.presentationml.slide+xml"/>
  <Override PartName="/ppt/slides/slide1147.xml" ContentType="application/vnd.openxmlformats-officedocument.presentationml.slide+xml"/>
  <Override PartName="/ppt/slides/slide1148.xml" ContentType="application/vnd.openxmlformats-officedocument.presentationml.slide+xml"/>
  <Override PartName="/ppt/slides/slide1149.xml" ContentType="application/vnd.openxmlformats-officedocument.presentationml.slide+xml"/>
  <Override PartName="/ppt/slides/slide115.xml" ContentType="application/vnd.openxmlformats-officedocument.presentationml.slide+xml"/>
  <Override PartName="/ppt/slides/slide1150.xml" ContentType="application/vnd.openxmlformats-officedocument.presentationml.slide+xml"/>
  <Override PartName="/ppt/slides/slide1151.xml" ContentType="application/vnd.openxmlformats-officedocument.presentationml.slide+xml"/>
  <Override PartName="/ppt/slides/slide1152.xml" ContentType="application/vnd.openxmlformats-officedocument.presentationml.slide+xml"/>
  <Override PartName="/ppt/slides/slide1153.xml" ContentType="application/vnd.openxmlformats-officedocument.presentationml.slide+xml"/>
  <Override PartName="/ppt/slides/slide1154.xml" ContentType="application/vnd.openxmlformats-officedocument.presentationml.slide+xml"/>
  <Override PartName="/ppt/slides/slide1155.xml" ContentType="application/vnd.openxmlformats-officedocument.presentationml.slide+xml"/>
  <Override PartName="/ppt/slides/slide1156.xml" ContentType="application/vnd.openxmlformats-officedocument.presentationml.slide+xml"/>
  <Override PartName="/ppt/slides/slide1157.xml" ContentType="application/vnd.openxmlformats-officedocument.presentationml.slide+xml"/>
  <Override PartName="/ppt/slides/slide1158.xml" ContentType="application/vnd.openxmlformats-officedocument.presentationml.slide+xml"/>
  <Override PartName="/ppt/slides/slide1159.xml" ContentType="application/vnd.openxmlformats-officedocument.presentationml.slide+xml"/>
  <Override PartName="/ppt/slides/slide116.xml" ContentType="application/vnd.openxmlformats-officedocument.presentationml.slide+xml"/>
  <Override PartName="/ppt/slides/slide1160.xml" ContentType="application/vnd.openxmlformats-officedocument.presentationml.slide+xml"/>
  <Override PartName="/ppt/slides/slide1161.xml" ContentType="application/vnd.openxmlformats-officedocument.presentationml.slide+xml"/>
  <Override PartName="/ppt/slides/slide1162.xml" ContentType="application/vnd.openxmlformats-officedocument.presentationml.slide+xml"/>
  <Override PartName="/ppt/slides/slide1163.xml" ContentType="application/vnd.openxmlformats-officedocument.presentationml.slide+xml"/>
  <Override PartName="/ppt/slides/slide1164.xml" ContentType="application/vnd.openxmlformats-officedocument.presentationml.slide+xml"/>
  <Override PartName="/ppt/slides/slide1165.xml" ContentType="application/vnd.openxmlformats-officedocument.presentationml.slide+xml"/>
  <Override PartName="/ppt/slides/slide1166.xml" ContentType="application/vnd.openxmlformats-officedocument.presentationml.slide+xml"/>
  <Override PartName="/ppt/slides/slide1167.xml" ContentType="application/vnd.openxmlformats-officedocument.presentationml.slide+xml"/>
  <Override PartName="/ppt/slides/slide1168.xml" ContentType="application/vnd.openxmlformats-officedocument.presentationml.slide+xml"/>
  <Override PartName="/ppt/slides/slide1169.xml" ContentType="application/vnd.openxmlformats-officedocument.presentationml.slide+xml"/>
  <Override PartName="/ppt/slides/slide117.xml" ContentType="application/vnd.openxmlformats-officedocument.presentationml.slide+xml"/>
  <Override PartName="/ppt/slides/slide1170.xml" ContentType="application/vnd.openxmlformats-officedocument.presentationml.slide+xml"/>
  <Override PartName="/ppt/slides/slide1171.xml" ContentType="application/vnd.openxmlformats-officedocument.presentationml.slide+xml"/>
  <Override PartName="/ppt/slides/slide1172.xml" ContentType="application/vnd.openxmlformats-officedocument.presentationml.slide+xml"/>
  <Override PartName="/ppt/slides/slide1173.xml" ContentType="application/vnd.openxmlformats-officedocument.presentationml.slide+xml"/>
  <Override PartName="/ppt/slides/slide1174.xml" ContentType="application/vnd.openxmlformats-officedocument.presentationml.slide+xml"/>
  <Override PartName="/ppt/slides/slide1175.xml" ContentType="application/vnd.openxmlformats-officedocument.presentationml.slide+xml"/>
  <Override PartName="/ppt/slides/slide1176.xml" ContentType="application/vnd.openxmlformats-officedocument.presentationml.slide+xml"/>
  <Override PartName="/ppt/slides/slide1177.xml" ContentType="application/vnd.openxmlformats-officedocument.presentationml.slide+xml"/>
  <Override PartName="/ppt/slides/slide1178.xml" ContentType="application/vnd.openxmlformats-officedocument.presentationml.slide+xml"/>
  <Override PartName="/ppt/slides/slide1179.xml" ContentType="application/vnd.openxmlformats-officedocument.presentationml.slide+xml"/>
  <Override PartName="/ppt/slides/slide118.xml" ContentType="application/vnd.openxmlformats-officedocument.presentationml.slide+xml"/>
  <Override PartName="/ppt/slides/slide1180.xml" ContentType="application/vnd.openxmlformats-officedocument.presentationml.slide+xml"/>
  <Override PartName="/ppt/slides/slide1181.xml" ContentType="application/vnd.openxmlformats-officedocument.presentationml.slide+xml"/>
  <Override PartName="/ppt/slides/slide1182.xml" ContentType="application/vnd.openxmlformats-officedocument.presentationml.slide+xml"/>
  <Override PartName="/ppt/slides/slide1183.xml" ContentType="application/vnd.openxmlformats-officedocument.presentationml.slide+xml"/>
  <Override PartName="/ppt/slides/slide1184.xml" ContentType="application/vnd.openxmlformats-officedocument.presentationml.slide+xml"/>
  <Override PartName="/ppt/slides/slide1185.xml" ContentType="application/vnd.openxmlformats-officedocument.presentationml.slide+xml"/>
  <Override PartName="/ppt/slides/slide1186.xml" ContentType="application/vnd.openxmlformats-officedocument.presentationml.slide+xml"/>
  <Override PartName="/ppt/slides/slide1187.xml" ContentType="application/vnd.openxmlformats-officedocument.presentationml.slide+xml"/>
  <Override PartName="/ppt/slides/slide1188.xml" ContentType="application/vnd.openxmlformats-officedocument.presentationml.slide+xml"/>
  <Override PartName="/ppt/slides/slide1189.xml" ContentType="application/vnd.openxmlformats-officedocument.presentationml.slide+xml"/>
  <Override PartName="/ppt/slides/slide119.xml" ContentType="application/vnd.openxmlformats-officedocument.presentationml.slide+xml"/>
  <Override PartName="/ppt/slides/slide1190.xml" ContentType="application/vnd.openxmlformats-officedocument.presentationml.slide+xml"/>
  <Override PartName="/ppt/slides/slide1191.xml" ContentType="application/vnd.openxmlformats-officedocument.presentationml.slide+xml"/>
  <Override PartName="/ppt/slides/slide1192.xml" ContentType="application/vnd.openxmlformats-officedocument.presentationml.slide+xml"/>
  <Override PartName="/ppt/slides/slide1193.xml" ContentType="application/vnd.openxmlformats-officedocument.presentationml.slide+xml"/>
  <Override PartName="/ppt/slides/slide1194.xml" ContentType="application/vnd.openxmlformats-officedocument.presentationml.slide+xml"/>
  <Override PartName="/ppt/slides/slide1195.xml" ContentType="application/vnd.openxmlformats-officedocument.presentationml.slide+xml"/>
  <Override PartName="/ppt/slides/slide1196.xml" ContentType="application/vnd.openxmlformats-officedocument.presentationml.slide+xml"/>
  <Override PartName="/ppt/slides/slide1197.xml" ContentType="application/vnd.openxmlformats-officedocument.presentationml.slide+xml"/>
  <Override PartName="/ppt/slides/slide1198.xml" ContentType="application/vnd.openxmlformats-officedocument.presentationml.slide+xml"/>
  <Override PartName="/ppt/slides/slide1199.xml" ContentType="application/vnd.openxmlformats-officedocument.presentationml.slide+xml"/>
  <Override PartName="/ppt/slides/slide12.xml" ContentType="application/vnd.openxmlformats-officedocument.presentationml.slide+xml"/>
  <Override PartName="/ppt/slides/slide120.xml" ContentType="application/vnd.openxmlformats-officedocument.presentationml.slide+xml"/>
  <Override PartName="/ppt/slides/slide1200.xml" ContentType="application/vnd.openxmlformats-officedocument.presentationml.slide+xml"/>
  <Override PartName="/ppt/slides/slide1201.xml" ContentType="application/vnd.openxmlformats-officedocument.presentationml.slide+xml"/>
  <Override PartName="/ppt/slides/slide1202.xml" ContentType="application/vnd.openxmlformats-officedocument.presentationml.slide+xml"/>
  <Override PartName="/ppt/slides/slide1203.xml" ContentType="application/vnd.openxmlformats-officedocument.presentationml.slide+xml"/>
  <Override PartName="/ppt/slides/slide1204.xml" ContentType="application/vnd.openxmlformats-officedocument.presentationml.slide+xml"/>
  <Override PartName="/ppt/slides/slide1205.xml" ContentType="application/vnd.openxmlformats-officedocument.presentationml.slide+xml"/>
  <Override PartName="/ppt/slides/slide1206.xml" ContentType="application/vnd.openxmlformats-officedocument.presentationml.slide+xml"/>
  <Override PartName="/ppt/slides/slide1207.xml" ContentType="application/vnd.openxmlformats-officedocument.presentationml.slide+xml"/>
  <Override PartName="/ppt/slides/slide1208.xml" ContentType="application/vnd.openxmlformats-officedocument.presentationml.slide+xml"/>
  <Override PartName="/ppt/slides/slide1209.xml" ContentType="application/vnd.openxmlformats-officedocument.presentationml.slide+xml"/>
  <Override PartName="/ppt/slides/slide121.xml" ContentType="application/vnd.openxmlformats-officedocument.presentationml.slide+xml"/>
  <Override PartName="/ppt/slides/slide1210.xml" ContentType="application/vnd.openxmlformats-officedocument.presentationml.slide+xml"/>
  <Override PartName="/ppt/slides/slide1211.xml" ContentType="application/vnd.openxmlformats-officedocument.presentationml.slide+xml"/>
  <Override PartName="/ppt/slides/slide1212.xml" ContentType="application/vnd.openxmlformats-officedocument.presentationml.slide+xml"/>
  <Override PartName="/ppt/slides/slide1213.xml" ContentType="application/vnd.openxmlformats-officedocument.presentationml.slide+xml"/>
  <Override PartName="/ppt/slides/slide1214.xml" ContentType="application/vnd.openxmlformats-officedocument.presentationml.slide+xml"/>
  <Override PartName="/ppt/slides/slide1215.xml" ContentType="application/vnd.openxmlformats-officedocument.presentationml.slide+xml"/>
  <Override PartName="/ppt/slides/slide1216.xml" ContentType="application/vnd.openxmlformats-officedocument.presentationml.slide+xml"/>
  <Override PartName="/ppt/slides/slide1217.xml" ContentType="application/vnd.openxmlformats-officedocument.presentationml.slide+xml"/>
  <Override PartName="/ppt/slides/slide1218.xml" ContentType="application/vnd.openxmlformats-officedocument.presentationml.slide+xml"/>
  <Override PartName="/ppt/slides/slide1219.xml" ContentType="application/vnd.openxmlformats-officedocument.presentationml.slide+xml"/>
  <Override PartName="/ppt/slides/slide122.xml" ContentType="application/vnd.openxmlformats-officedocument.presentationml.slide+xml"/>
  <Override PartName="/ppt/slides/slide1220.xml" ContentType="application/vnd.openxmlformats-officedocument.presentationml.slide+xml"/>
  <Override PartName="/ppt/slides/slide1221.xml" ContentType="application/vnd.openxmlformats-officedocument.presentationml.slide+xml"/>
  <Override PartName="/ppt/slides/slide1222.xml" ContentType="application/vnd.openxmlformats-officedocument.presentationml.slide+xml"/>
  <Override PartName="/ppt/slides/slide1223.xml" ContentType="application/vnd.openxmlformats-officedocument.presentationml.slide+xml"/>
  <Override PartName="/ppt/slides/slide1224.xml" ContentType="application/vnd.openxmlformats-officedocument.presentationml.slide+xml"/>
  <Override PartName="/ppt/slides/slide1225.xml" ContentType="application/vnd.openxmlformats-officedocument.presentationml.slide+xml"/>
  <Override PartName="/ppt/slides/slide1226.xml" ContentType="application/vnd.openxmlformats-officedocument.presentationml.slide+xml"/>
  <Override PartName="/ppt/slides/slide1227.xml" ContentType="application/vnd.openxmlformats-officedocument.presentationml.slide+xml"/>
  <Override PartName="/ppt/slides/slide1228.xml" ContentType="application/vnd.openxmlformats-officedocument.presentationml.slide+xml"/>
  <Override PartName="/ppt/slides/slide1229.xml" ContentType="application/vnd.openxmlformats-officedocument.presentationml.slide+xml"/>
  <Override PartName="/ppt/slides/slide123.xml" ContentType="application/vnd.openxmlformats-officedocument.presentationml.slide+xml"/>
  <Override PartName="/ppt/slides/slide1230.xml" ContentType="application/vnd.openxmlformats-officedocument.presentationml.slide+xml"/>
  <Override PartName="/ppt/slides/slide1231.xml" ContentType="application/vnd.openxmlformats-officedocument.presentationml.slide+xml"/>
  <Override PartName="/ppt/slides/slide1232.xml" ContentType="application/vnd.openxmlformats-officedocument.presentationml.slide+xml"/>
  <Override PartName="/ppt/slides/slide1233.xml" ContentType="application/vnd.openxmlformats-officedocument.presentationml.slide+xml"/>
  <Override PartName="/ppt/slides/slide1234.xml" ContentType="application/vnd.openxmlformats-officedocument.presentationml.slide+xml"/>
  <Override PartName="/ppt/slides/slide1235.xml" ContentType="application/vnd.openxmlformats-officedocument.presentationml.slide+xml"/>
  <Override PartName="/ppt/slides/slide1236.xml" ContentType="application/vnd.openxmlformats-officedocument.presentationml.slide+xml"/>
  <Override PartName="/ppt/slides/slide1237.xml" ContentType="application/vnd.openxmlformats-officedocument.presentationml.slide+xml"/>
  <Override PartName="/ppt/slides/slide1238.xml" ContentType="application/vnd.openxmlformats-officedocument.presentationml.slide+xml"/>
  <Override PartName="/ppt/slides/slide1239.xml" ContentType="application/vnd.openxmlformats-officedocument.presentationml.slide+xml"/>
  <Override PartName="/ppt/slides/slide124.xml" ContentType="application/vnd.openxmlformats-officedocument.presentationml.slide+xml"/>
  <Override PartName="/ppt/slides/slide1240.xml" ContentType="application/vnd.openxmlformats-officedocument.presentationml.slide+xml"/>
  <Override PartName="/ppt/slides/slide1241.xml" ContentType="application/vnd.openxmlformats-officedocument.presentationml.slide+xml"/>
  <Override PartName="/ppt/slides/slide1242.xml" ContentType="application/vnd.openxmlformats-officedocument.presentationml.slide+xml"/>
  <Override PartName="/ppt/slides/slide1243.xml" ContentType="application/vnd.openxmlformats-officedocument.presentationml.slide+xml"/>
  <Override PartName="/ppt/slides/slide1244.xml" ContentType="application/vnd.openxmlformats-officedocument.presentationml.slide+xml"/>
  <Override PartName="/ppt/slides/slide1245.xml" ContentType="application/vnd.openxmlformats-officedocument.presentationml.slide+xml"/>
  <Override PartName="/ppt/slides/slide1246.xml" ContentType="application/vnd.openxmlformats-officedocument.presentationml.slide+xml"/>
  <Override PartName="/ppt/slides/slide1247.xml" ContentType="application/vnd.openxmlformats-officedocument.presentationml.slide+xml"/>
  <Override PartName="/ppt/slides/slide1248.xml" ContentType="application/vnd.openxmlformats-officedocument.presentationml.slide+xml"/>
  <Override PartName="/ppt/slides/slide1249.xml" ContentType="application/vnd.openxmlformats-officedocument.presentationml.slide+xml"/>
  <Override PartName="/ppt/slides/slide125.xml" ContentType="application/vnd.openxmlformats-officedocument.presentationml.slide+xml"/>
  <Override PartName="/ppt/slides/slide1250.xml" ContentType="application/vnd.openxmlformats-officedocument.presentationml.slide+xml"/>
  <Override PartName="/ppt/slides/slide1251.xml" ContentType="application/vnd.openxmlformats-officedocument.presentationml.slide+xml"/>
  <Override PartName="/ppt/slides/slide1252.xml" ContentType="application/vnd.openxmlformats-officedocument.presentationml.slide+xml"/>
  <Override PartName="/ppt/slides/slide1253.xml" ContentType="application/vnd.openxmlformats-officedocument.presentationml.slide+xml"/>
  <Override PartName="/ppt/slides/slide1254.xml" ContentType="application/vnd.openxmlformats-officedocument.presentationml.slide+xml"/>
  <Override PartName="/ppt/slides/slide1255.xml" ContentType="application/vnd.openxmlformats-officedocument.presentationml.slide+xml"/>
  <Override PartName="/ppt/slides/slide1256.xml" ContentType="application/vnd.openxmlformats-officedocument.presentationml.slide+xml"/>
  <Override PartName="/ppt/slides/slide1257.xml" ContentType="application/vnd.openxmlformats-officedocument.presentationml.slide+xml"/>
  <Override PartName="/ppt/slides/slide1258.xml" ContentType="application/vnd.openxmlformats-officedocument.presentationml.slide+xml"/>
  <Override PartName="/ppt/slides/slide1259.xml" ContentType="application/vnd.openxmlformats-officedocument.presentationml.slide+xml"/>
  <Override PartName="/ppt/slides/slide126.xml" ContentType="application/vnd.openxmlformats-officedocument.presentationml.slide+xml"/>
  <Override PartName="/ppt/slides/slide1260.xml" ContentType="application/vnd.openxmlformats-officedocument.presentationml.slide+xml"/>
  <Override PartName="/ppt/slides/slide1261.xml" ContentType="application/vnd.openxmlformats-officedocument.presentationml.slide+xml"/>
  <Override PartName="/ppt/slides/slide1262.xml" ContentType="application/vnd.openxmlformats-officedocument.presentationml.slide+xml"/>
  <Override PartName="/ppt/slides/slide1263.xml" ContentType="application/vnd.openxmlformats-officedocument.presentationml.slide+xml"/>
  <Override PartName="/ppt/slides/slide1264.xml" ContentType="application/vnd.openxmlformats-officedocument.presentationml.slide+xml"/>
  <Override PartName="/ppt/slides/slide1265.xml" ContentType="application/vnd.openxmlformats-officedocument.presentationml.slide+xml"/>
  <Override PartName="/ppt/slides/slide1266.xml" ContentType="application/vnd.openxmlformats-officedocument.presentationml.slide+xml"/>
  <Override PartName="/ppt/slides/slide1267.xml" ContentType="application/vnd.openxmlformats-officedocument.presentationml.slide+xml"/>
  <Override PartName="/ppt/slides/slide1268.xml" ContentType="application/vnd.openxmlformats-officedocument.presentationml.slide+xml"/>
  <Override PartName="/ppt/slides/slide1269.xml" ContentType="application/vnd.openxmlformats-officedocument.presentationml.slide+xml"/>
  <Override PartName="/ppt/slides/slide127.xml" ContentType="application/vnd.openxmlformats-officedocument.presentationml.slide+xml"/>
  <Override PartName="/ppt/slides/slide1270.xml" ContentType="application/vnd.openxmlformats-officedocument.presentationml.slide+xml"/>
  <Override PartName="/ppt/slides/slide1271.xml" ContentType="application/vnd.openxmlformats-officedocument.presentationml.slide+xml"/>
  <Override PartName="/ppt/slides/slide1272.xml" ContentType="application/vnd.openxmlformats-officedocument.presentationml.slide+xml"/>
  <Override PartName="/ppt/slides/slide1273.xml" ContentType="application/vnd.openxmlformats-officedocument.presentationml.slide+xml"/>
  <Override PartName="/ppt/slides/slide1274.xml" ContentType="application/vnd.openxmlformats-officedocument.presentationml.slide+xml"/>
  <Override PartName="/ppt/slides/slide1275.xml" ContentType="application/vnd.openxmlformats-officedocument.presentationml.slide+xml"/>
  <Override PartName="/ppt/slides/slide1276.xml" ContentType="application/vnd.openxmlformats-officedocument.presentationml.slide+xml"/>
  <Override PartName="/ppt/slides/slide1277.xml" ContentType="application/vnd.openxmlformats-officedocument.presentationml.slide+xml"/>
  <Override PartName="/ppt/slides/slide1278.xml" ContentType="application/vnd.openxmlformats-officedocument.presentationml.slide+xml"/>
  <Override PartName="/ppt/slides/slide1279.xml" ContentType="application/vnd.openxmlformats-officedocument.presentationml.slide+xml"/>
  <Override PartName="/ppt/slides/slide128.xml" ContentType="application/vnd.openxmlformats-officedocument.presentationml.slide+xml"/>
  <Override PartName="/ppt/slides/slide1280.xml" ContentType="application/vnd.openxmlformats-officedocument.presentationml.slide+xml"/>
  <Override PartName="/ppt/slides/slide1281.xml" ContentType="application/vnd.openxmlformats-officedocument.presentationml.slide+xml"/>
  <Override PartName="/ppt/slides/slide1282.xml" ContentType="application/vnd.openxmlformats-officedocument.presentationml.slide+xml"/>
  <Override PartName="/ppt/slides/slide1283.xml" ContentType="application/vnd.openxmlformats-officedocument.presentationml.slide+xml"/>
  <Override PartName="/ppt/slides/slide1284.xml" ContentType="application/vnd.openxmlformats-officedocument.presentationml.slide+xml"/>
  <Override PartName="/ppt/slides/slide1285.xml" ContentType="application/vnd.openxmlformats-officedocument.presentationml.slide+xml"/>
  <Override PartName="/ppt/slides/slide1286.xml" ContentType="application/vnd.openxmlformats-officedocument.presentationml.slide+xml"/>
  <Override PartName="/ppt/slides/slide1287.xml" ContentType="application/vnd.openxmlformats-officedocument.presentationml.slide+xml"/>
  <Override PartName="/ppt/slides/slide1288.xml" ContentType="application/vnd.openxmlformats-officedocument.presentationml.slide+xml"/>
  <Override PartName="/ppt/slides/slide1289.xml" ContentType="application/vnd.openxmlformats-officedocument.presentationml.slide+xml"/>
  <Override PartName="/ppt/slides/slide129.xml" ContentType="application/vnd.openxmlformats-officedocument.presentationml.slide+xml"/>
  <Override PartName="/ppt/slides/slide1290.xml" ContentType="application/vnd.openxmlformats-officedocument.presentationml.slide+xml"/>
  <Override PartName="/ppt/slides/slide1291.xml" ContentType="application/vnd.openxmlformats-officedocument.presentationml.slide+xml"/>
  <Override PartName="/ppt/slides/slide1292.xml" ContentType="application/vnd.openxmlformats-officedocument.presentationml.slide+xml"/>
  <Override PartName="/ppt/slides/slide1293.xml" ContentType="application/vnd.openxmlformats-officedocument.presentationml.slide+xml"/>
  <Override PartName="/ppt/slides/slide1294.xml" ContentType="application/vnd.openxmlformats-officedocument.presentationml.slide+xml"/>
  <Override PartName="/ppt/slides/slide1295.xml" ContentType="application/vnd.openxmlformats-officedocument.presentationml.slide+xml"/>
  <Override PartName="/ppt/slides/slide1296.xml" ContentType="application/vnd.openxmlformats-officedocument.presentationml.slide+xml"/>
  <Override PartName="/ppt/slides/slide1297.xml" ContentType="application/vnd.openxmlformats-officedocument.presentationml.slide+xml"/>
  <Override PartName="/ppt/slides/slide1298.xml" ContentType="application/vnd.openxmlformats-officedocument.presentationml.slide+xml"/>
  <Override PartName="/ppt/slides/slide1299.xml" ContentType="application/vnd.openxmlformats-officedocument.presentationml.slide+xml"/>
  <Override PartName="/ppt/slides/slide13.xml" ContentType="application/vnd.openxmlformats-officedocument.presentationml.slide+xml"/>
  <Override PartName="/ppt/slides/slide130.xml" ContentType="application/vnd.openxmlformats-officedocument.presentationml.slide+xml"/>
  <Override PartName="/ppt/slides/slide1300.xml" ContentType="application/vnd.openxmlformats-officedocument.presentationml.slide+xml"/>
  <Override PartName="/ppt/slides/slide1301.xml" ContentType="application/vnd.openxmlformats-officedocument.presentationml.slide+xml"/>
  <Override PartName="/ppt/slides/slide1302.xml" ContentType="application/vnd.openxmlformats-officedocument.presentationml.slide+xml"/>
  <Override PartName="/ppt/slides/slide1303.xml" ContentType="application/vnd.openxmlformats-officedocument.presentationml.slide+xml"/>
  <Override PartName="/ppt/slides/slide1304.xml" ContentType="application/vnd.openxmlformats-officedocument.presentationml.slide+xml"/>
  <Override PartName="/ppt/slides/slide1305.xml" ContentType="application/vnd.openxmlformats-officedocument.presentationml.slide+xml"/>
  <Override PartName="/ppt/slides/slide1306.xml" ContentType="application/vnd.openxmlformats-officedocument.presentationml.slide+xml"/>
  <Override PartName="/ppt/slides/slide1307.xml" ContentType="application/vnd.openxmlformats-officedocument.presentationml.slide+xml"/>
  <Override PartName="/ppt/slides/slide1308.xml" ContentType="application/vnd.openxmlformats-officedocument.presentationml.slide+xml"/>
  <Override PartName="/ppt/slides/slide1309.xml" ContentType="application/vnd.openxmlformats-officedocument.presentationml.slide+xml"/>
  <Override PartName="/ppt/slides/slide131.xml" ContentType="application/vnd.openxmlformats-officedocument.presentationml.slide+xml"/>
  <Override PartName="/ppt/slides/slide1310.xml" ContentType="application/vnd.openxmlformats-officedocument.presentationml.slide+xml"/>
  <Override PartName="/ppt/slides/slide1311.xml" ContentType="application/vnd.openxmlformats-officedocument.presentationml.slide+xml"/>
  <Override PartName="/ppt/slides/slide1312.xml" ContentType="application/vnd.openxmlformats-officedocument.presentationml.slide+xml"/>
  <Override PartName="/ppt/slides/slide1313.xml" ContentType="application/vnd.openxmlformats-officedocument.presentationml.slide+xml"/>
  <Override PartName="/ppt/slides/slide1314.xml" ContentType="application/vnd.openxmlformats-officedocument.presentationml.slide+xml"/>
  <Override PartName="/ppt/slides/slide1315.xml" ContentType="application/vnd.openxmlformats-officedocument.presentationml.slide+xml"/>
  <Override PartName="/ppt/slides/slide1316.xml" ContentType="application/vnd.openxmlformats-officedocument.presentationml.slide+xml"/>
  <Override PartName="/ppt/slides/slide1317.xml" ContentType="application/vnd.openxmlformats-officedocument.presentationml.slide+xml"/>
  <Override PartName="/ppt/slides/slide1318.xml" ContentType="application/vnd.openxmlformats-officedocument.presentationml.slide+xml"/>
  <Override PartName="/ppt/slides/slide1319.xml" ContentType="application/vnd.openxmlformats-officedocument.presentationml.slide+xml"/>
  <Override PartName="/ppt/slides/slide132.xml" ContentType="application/vnd.openxmlformats-officedocument.presentationml.slide+xml"/>
  <Override PartName="/ppt/slides/slide1320.xml" ContentType="application/vnd.openxmlformats-officedocument.presentationml.slide+xml"/>
  <Override PartName="/ppt/slides/slide1321.xml" ContentType="application/vnd.openxmlformats-officedocument.presentationml.slide+xml"/>
  <Override PartName="/ppt/slides/slide1322.xml" ContentType="application/vnd.openxmlformats-officedocument.presentationml.slide+xml"/>
  <Override PartName="/ppt/slides/slide1323.xml" ContentType="application/vnd.openxmlformats-officedocument.presentationml.slide+xml"/>
  <Override PartName="/ppt/slides/slide1324.xml" ContentType="application/vnd.openxmlformats-officedocument.presentationml.slide+xml"/>
  <Override PartName="/ppt/slides/slide1325.xml" ContentType="application/vnd.openxmlformats-officedocument.presentationml.slide+xml"/>
  <Override PartName="/ppt/slides/slide1326.xml" ContentType="application/vnd.openxmlformats-officedocument.presentationml.slide+xml"/>
  <Override PartName="/ppt/slides/slide1327.xml" ContentType="application/vnd.openxmlformats-officedocument.presentationml.slide+xml"/>
  <Override PartName="/ppt/slides/slide1328.xml" ContentType="application/vnd.openxmlformats-officedocument.presentationml.slide+xml"/>
  <Override PartName="/ppt/slides/slide1329.xml" ContentType="application/vnd.openxmlformats-officedocument.presentationml.slide+xml"/>
  <Override PartName="/ppt/slides/slide133.xml" ContentType="application/vnd.openxmlformats-officedocument.presentationml.slide+xml"/>
  <Override PartName="/ppt/slides/slide1330.xml" ContentType="application/vnd.openxmlformats-officedocument.presentationml.slide+xml"/>
  <Override PartName="/ppt/slides/slide1331.xml" ContentType="application/vnd.openxmlformats-officedocument.presentationml.slide+xml"/>
  <Override PartName="/ppt/slides/slide1332.xml" ContentType="application/vnd.openxmlformats-officedocument.presentationml.slide+xml"/>
  <Override PartName="/ppt/slides/slide1333.xml" ContentType="application/vnd.openxmlformats-officedocument.presentationml.slide+xml"/>
  <Override PartName="/ppt/slides/slide1334.xml" ContentType="application/vnd.openxmlformats-officedocument.presentationml.slide+xml"/>
  <Override PartName="/ppt/slides/slide1335.xml" ContentType="application/vnd.openxmlformats-officedocument.presentationml.slide+xml"/>
  <Override PartName="/ppt/slides/slide1336.xml" ContentType="application/vnd.openxmlformats-officedocument.presentationml.slide+xml"/>
  <Override PartName="/ppt/slides/slide1337.xml" ContentType="application/vnd.openxmlformats-officedocument.presentationml.slide+xml"/>
  <Override PartName="/ppt/slides/slide1338.xml" ContentType="application/vnd.openxmlformats-officedocument.presentationml.slide+xml"/>
  <Override PartName="/ppt/slides/slide1339.xml" ContentType="application/vnd.openxmlformats-officedocument.presentationml.slide+xml"/>
  <Override PartName="/ppt/slides/slide134.xml" ContentType="application/vnd.openxmlformats-officedocument.presentationml.slide+xml"/>
  <Override PartName="/ppt/slides/slide1340.xml" ContentType="application/vnd.openxmlformats-officedocument.presentationml.slide+xml"/>
  <Override PartName="/ppt/slides/slide1341.xml" ContentType="application/vnd.openxmlformats-officedocument.presentationml.slide+xml"/>
  <Override PartName="/ppt/slides/slide1342.xml" ContentType="application/vnd.openxmlformats-officedocument.presentationml.slide+xml"/>
  <Override PartName="/ppt/slides/slide1343.xml" ContentType="application/vnd.openxmlformats-officedocument.presentationml.slide+xml"/>
  <Override PartName="/ppt/slides/slide1344.xml" ContentType="application/vnd.openxmlformats-officedocument.presentationml.slide+xml"/>
  <Override PartName="/ppt/slides/slide1345.xml" ContentType="application/vnd.openxmlformats-officedocument.presentationml.slide+xml"/>
  <Override PartName="/ppt/slides/slide1346.xml" ContentType="application/vnd.openxmlformats-officedocument.presentationml.slide+xml"/>
  <Override PartName="/ppt/slides/slide1347.xml" ContentType="application/vnd.openxmlformats-officedocument.presentationml.slide+xml"/>
  <Override PartName="/ppt/slides/slide1348.xml" ContentType="application/vnd.openxmlformats-officedocument.presentationml.slide+xml"/>
  <Override PartName="/ppt/slides/slide1349.xml" ContentType="application/vnd.openxmlformats-officedocument.presentationml.slide+xml"/>
  <Override PartName="/ppt/slides/slide135.xml" ContentType="application/vnd.openxmlformats-officedocument.presentationml.slide+xml"/>
  <Override PartName="/ppt/slides/slide1350.xml" ContentType="application/vnd.openxmlformats-officedocument.presentationml.slide+xml"/>
  <Override PartName="/ppt/slides/slide1351.xml" ContentType="application/vnd.openxmlformats-officedocument.presentationml.slide+xml"/>
  <Override PartName="/ppt/slides/slide1352.xml" ContentType="application/vnd.openxmlformats-officedocument.presentationml.slide+xml"/>
  <Override PartName="/ppt/slides/slide1353.xml" ContentType="application/vnd.openxmlformats-officedocument.presentationml.slide+xml"/>
  <Override PartName="/ppt/slides/slide1354.xml" ContentType="application/vnd.openxmlformats-officedocument.presentationml.slide+xml"/>
  <Override PartName="/ppt/slides/slide1355.xml" ContentType="application/vnd.openxmlformats-officedocument.presentationml.slide+xml"/>
  <Override PartName="/ppt/slides/slide1356.xml" ContentType="application/vnd.openxmlformats-officedocument.presentationml.slide+xml"/>
  <Override PartName="/ppt/slides/slide1357.xml" ContentType="application/vnd.openxmlformats-officedocument.presentationml.slide+xml"/>
  <Override PartName="/ppt/slides/slide1358.xml" ContentType="application/vnd.openxmlformats-officedocument.presentationml.slide+xml"/>
  <Override PartName="/ppt/slides/slide1359.xml" ContentType="application/vnd.openxmlformats-officedocument.presentationml.slide+xml"/>
  <Override PartName="/ppt/slides/slide136.xml" ContentType="application/vnd.openxmlformats-officedocument.presentationml.slide+xml"/>
  <Override PartName="/ppt/slides/slide1360.xml" ContentType="application/vnd.openxmlformats-officedocument.presentationml.slide+xml"/>
  <Override PartName="/ppt/slides/slide1361.xml" ContentType="application/vnd.openxmlformats-officedocument.presentationml.slide+xml"/>
  <Override PartName="/ppt/slides/slide1362.xml" ContentType="application/vnd.openxmlformats-officedocument.presentationml.slide+xml"/>
  <Override PartName="/ppt/slides/slide1363.xml" ContentType="application/vnd.openxmlformats-officedocument.presentationml.slide+xml"/>
  <Override PartName="/ppt/slides/slide1364.xml" ContentType="application/vnd.openxmlformats-officedocument.presentationml.slide+xml"/>
  <Override PartName="/ppt/slides/slide1365.xml" ContentType="application/vnd.openxmlformats-officedocument.presentationml.slide+xml"/>
  <Override PartName="/ppt/slides/slide1366.xml" ContentType="application/vnd.openxmlformats-officedocument.presentationml.slide+xml"/>
  <Override PartName="/ppt/slides/slide1367.xml" ContentType="application/vnd.openxmlformats-officedocument.presentationml.slide+xml"/>
  <Override PartName="/ppt/slides/slide1368.xml" ContentType="application/vnd.openxmlformats-officedocument.presentationml.slide+xml"/>
  <Override PartName="/ppt/slides/slide1369.xml" ContentType="application/vnd.openxmlformats-officedocument.presentationml.slide+xml"/>
  <Override PartName="/ppt/slides/slide137.xml" ContentType="application/vnd.openxmlformats-officedocument.presentationml.slide+xml"/>
  <Override PartName="/ppt/slides/slide1370.xml" ContentType="application/vnd.openxmlformats-officedocument.presentationml.slide+xml"/>
  <Override PartName="/ppt/slides/slide1371.xml" ContentType="application/vnd.openxmlformats-officedocument.presentationml.slide+xml"/>
  <Override PartName="/ppt/slides/slide1372.xml" ContentType="application/vnd.openxmlformats-officedocument.presentationml.slide+xml"/>
  <Override PartName="/ppt/slides/slide1373.xml" ContentType="application/vnd.openxmlformats-officedocument.presentationml.slide+xml"/>
  <Override PartName="/ppt/slides/slide1374.xml" ContentType="application/vnd.openxmlformats-officedocument.presentationml.slide+xml"/>
  <Override PartName="/ppt/slides/slide1375.xml" ContentType="application/vnd.openxmlformats-officedocument.presentationml.slide+xml"/>
  <Override PartName="/ppt/slides/slide1376.xml" ContentType="application/vnd.openxmlformats-officedocument.presentationml.slide+xml"/>
  <Override PartName="/ppt/slides/slide1377.xml" ContentType="application/vnd.openxmlformats-officedocument.presentationml.slide+xml"/>
  <Override PartName="/ppt/slides/slide1378.xml" ContentType="application/vnd.openxmlformats-officedocument.presentationml.slide+xml"/>
  <Override PartName="/ppt/slides/slide1379.xml" ContentType="application/vnd.openxmlformats-officedocument.presentationml.slide+xml"/>
  <Override PartName="/ppt/slides/slide138.xml" ContentType="application/vnd.openxmlformats-officedocument.presentationml.slide+xml"/>
  <Override PartName="/ppt/slides/slide1380.xml" ContentType="application/vnd.openxmlformats-officedocument.presentationml.slide+xml"/>
  <Override PartName="/ppt/slides/slide1381.xml" ContentType="application/vnd.openxmlformats-officedocument.presentationml.slide+xml"/>
  <Override PartName="/ppt/slides/slide1382.xml" ContentType="application/vnd.openxmlformats-officedocument.presentationml.slide+xml"/>
  <Override PartName="/ppt/slides/slide1383.xml" ContentType="application/vnd.openxmlformats-officedocument.presentationml.slide+xml"/>
  <Override PartName="/ppt/slides/slide1384.xml" ContentType="application/vnd.openxmlformats-officedocument.presentationml.slide+xml"/>
  <Override PartName="/ppt/slides/slide1385.xml" ContentType="application/vnd.openxmlformats-officedocument.presentationml.slide+xml"/>
  <Override PartName="/ppt/slides/slide1386.xml" ContentType="application/vnd.openxmlformats-officedocument.presentationml.slide+xml"/>
  <Override PartName="/ppt/slides/slide1387.xml" ContentType="application/vnd.openxmlformats-officedocument.presentationml.slide+xml"/>
  <Override PartName="/ppt/slides/slide1388.xml" ContentType="application/vnd.openxmlformats-officedocument.presentationml.slide+xml"/>
  <Override PartName="/ppt/slides/slide1389.xml" ContentType="application/vnd.openxmlformats-officedocument.presentationml.slide+xml"/>
  <Override PartName="/ppt/slides/slide139.xml" ContentType="application/vnd.openxmlformats-officedocument.presentationml.slide+xml"/>
  <Override PartName="/ppt/slides/slide1390.xml" ContentType="application/vnd.openxmlformats-officedocument.presentationml.slide+xml"/>
  <Override PartName="/ppt/slides/slide1391.xml" ContentType="application/vnd.openxmlformats-officedocument.presentationml.slide+xml"/>
  <Override PartName="/ppt/slides/slide1392.xml" ContentType="application/vnd.openxmlformats-officedocument.presentationml.slide+xml"/>
  <Override PartName="/ppt/slides/slide1393.xml" ContentType="application/vnd.openxmlformats-officedocument.presentationml.slide+xml"/>
  <Override PartName="/ppt/slides/slide1394.xml" ContentType="application/vnd.openxmlformats-officedocument.presentationml.slide+xml"/>
  <Override PartName="/ppt/slides/slide1395.xml" ContentType="application/vnd.openxmlformats-officedocument.presentationml.slide+xml"/>
  <Override PartName="/ppt/slides/slide1396.xml" ContentType="application/vnd.openxmlformats-officedocument.presentationml.slide+xml"/>
  <Override PartName="/ppt/slides/slide1397.xml" ContentType="application/vnd.openxmlformats-officedocument.presentationml.slide+xml"/>
  <Override PartName="/ppt/slides/slide1398.xml" ContentType="application/vnd.openxmlformats-officedocument.presentationml.slide+xml"/>
  <Override PartName="/ppt/slides/slide1399.xml" ContentType="application/vnd.openxmlformats-officedocument.presentationml.slide+xml"/>
  <Override PartName="/ppt/slides/slide14.xml" ContentType="application/vnd.openxmlformats-officedocument.presentationml.slide+xml"/>
  <Override PartName="/ppt/slides/slide140.xml" ContentType="application/vnd.openxmlformats-officedocument.presentationml.slide+xml"/>
  <Override PartName="/ppt/slides/slide1400.xml" ContentType="application/vnd.openxmlformats-officedocument.presentationml.slide+xml"/>
  <Override PartName="/ppt/slides/slide1401.xml" ContentType="application/vnd.openxmlformats-officedocument.presentationml.slide+xml"/>
  <Override PartName="/ppt/slides/slide1402.xml" ContentType="application/vnd.openxmlformats-officedocument.presentationml.slide+xml"/>
  <Override PartName="/ppt/slides/slide1403.xml" ContentType="application/vnd.openxmlformats-officedocument.presentationml.slide+xml"/>
  <Override PartName="/ppt/slides/slide1404.xml" ContentType="application/vnd.openxmlformats-officedocument.presentationml.slide+xml"/>
  <Override PartName="/ppt/slides/slide1405.xml" ContentType="application/vnd.openxmlformats-officedocument.presentationml.slide+xml"/>
  <Override PartName="/ppt/slides/slide1406.xml" ContentType="application/vnd.openxmlformats-officedocument.presentationml.slide+xml"/>
  <Override PartName="/ppt/slides/slide1407.xml" ContentType="application/vnd.openxmlformats-officedocument.presentationml.slide+xml"/>
  <Override PartName="/ppt/slides/slide1408.xml" ContentType="application/vnd.openxmlformats-officedocument.presentationml.slide+xml"/>
  <Override PartName="/ppt/slides/slide1409.xml" ContentType="application/vnd.openxmlformats-officedocument.presentationml.slide+xml"/>
  <Override PartName="/ppt/slides/slide141.xml" ContentType="application/vnd.openxmlformats-officedocument.presentationml.slide+xml"/>
  <Override PartName="/ppt/slides/slide1410.xml" ContentType="application/vnd.openxmlformats-officedocument.presentationml.slide+xml"/>
  <Override PartName="/ppt/slides/slide1411.xml" ContentType="application/vnd.openxmlformats-officedocument.presentationml.slide+xml"/>
  <Override PartName="/ppt/slides/slide1412.xml" ContentType="application/vnd.openxmlformats-officedocument.presentationml.slide+xml"/>
  <Override PartName="/ppt/slides/slide1413.xml" ContentType="application/vnd.openxmlformats-officedocument.presentationml.slide+xml"/>
  <Override PartName="/ppt/slides/slide1414.xml" ContentType="application/vnd.openxmlformats-officedocument.presentationml.slide+xml"/>
  <Override PartName="/ppt/slides/slide1415.xml" ContentType="application/vnd.openxmlformats-officedocument.presentationml.slide+xml"/>
  <Override PartName="/ppt/slides/slide1416.xml" ContentType="application/vnd.openxmlformats-officedocument.presentationml.slide+xml"/>
  <Override PartName="/ppt/slides/slide1417.xml" ContentType="application/vnd.openxmlformats-officedocument.presentationml.slide+xml"/>
  <Override PartName="/ppt/slides/slide1418.xml" ContentType="application/vnd.openxmlformats-officedocument.presentationml.slide+xml"/>
  <Override PartName="/ppt/slides/slide1419.xml" ContentType="application/vnd.openxmlformats-officedocument.presentationml.slide+xml"/>
  <Override PartName="/ppt/slides/slide142.xml" ContentType="application/vnd.openxmlformats-officedocument.presentationml.slide+xml"/>
  <Override PartName="/ppt/slides/slide1420.xml" ContentType="application/vnd.openxmlformats-officedocument.presentationml.slide+xml"/>
  <Override PartName="/ppt/slides/slide1421.xml" ContentType="application/vnd.openxmlformats-officedocument.presentationml.slide+xml"/>
  <Override PartName="/ppt/slides/slide1422.xml" ContentType="application/vnd.openxmlformats-officedocument.presentationml.slide+xml"/>
  <Override PartName="/ppt/slides/slide1423.xml" ContentType="application/vnd.openxmlformats-officedocument.presentationml.slide+xml"/>
  <Override PartName="/ppt/slides/slide1424.xml" ContentType="application/vnd.openxmlformats-officedocument.presentationml.slide+xml"/>
  <Override PartName="/ppt/slides/slide1425.xml" ContentType="application/vnd.openxmlformats-officedocument.presentationml.slide+xml"/>
  <Override PartName="/ppt/slides/slide1426.xml" ContentType="application/vnd.openxmlformats-officedocument.presentationml.slide+xml"/>
  <Override PartName="/ppt/slides/slide1427.xml" ContentType="application/vnd.openxmlformats-officedocument.presentationml.slide+xml"/>
  <Override PartName="/ppt/slides/slide1428.xml" ContentType="application/vnd.openxmlformats-officedocument.presentationml.slide+xml"/>
  <Override PartName="/ppt/slides/slide1429.xml" ContentType="application/vnd.openxmlformats-officedocument.presentationml.slide+xml"/>
  <Override PartName="/ppt/slides/slide143.xml" ContentType="application/vnd.openxmlformats-officedocument.presentationml.slide+xml"/>
  <Override PartName="/ppt/slides/slide1430.xml" ContentType="application/vnd.openxmlformats-officedocument.presentationml.slide+xml"/>
  <Override PartName="/ppt/slides/slide1431.xml" ContentType="application/vnd.openxmlformats-officedocument.presentationml.slide+xml"/>
  <Override PartName="/ppt/slides/slide1432.xml" ContentType="application/vnd.openxmlformats-officedocument.presentationml.slide+xml"/>
  <Override PartName="/ppt/slides/slide1433.xml" ContentType="application/vnd.openxmlformats-officedocument.presentationml.slide+xml"/>
  <Override PartName="/ppt/slides/slide1434.xml" ContentType="application/vnd.openxmlformats-officedocument.presentationml.slide+xml"/>
  <Override PartName="/ppt/slides/slide1435.xml" ContentType="application/vnd.openxmlformats-officedocument.presentationml.slide+xml"/>
  <Override PartName="/ppt/slides/slide1436.xml" ContentType="application/vnd.openxmlformats-officedocument.presentationml.slide+xml"/>
  <Override PartName="/ppt/slides/slide1437.xml" ContentType="application/vnd.openxmlformats-officedocument.presentationml.slide+xml"/>
  <Override PartName="/ppt/slides/slide1438.xml" ContentType="application/vnd.openxmlformats-officedocument.presentationml.slide+xml"/>
  <Override PartName="/ppt/slides/slide1439.xml" ContentType="application/vnd.openxmlformats-officedocument.presentationml.slide+xml"/>
  <Override PartName="/ppt/slides/slide144.xml" ContentType="application/vnd.openxmlformats-officedocument.presentationml.slide+xml"/>
  <Override PartName="/ppt/slides/slide1440.xml" ContentType="application/vnd.openxmlformats-officedocument.presentationml.slide+xml"/>
  <Override PartName="/ppt/slides/slide1441.xml" ContentType="application/vnd.openxmlformats-officedocument.presentationml.slide+xml"/>
  <Override PartName="/ppt/slides/slide1442.xml" ContentType="application/vnd.openxmlformats-officedocument.presentationml.slide+xml"/>
  <Override PartName="/ppt/slides/slide1443.xml" ContentType="application/vnd.openxmlformats-officedocument.presentationml.slide+xml"/>
  <Override PartName="/ppt/slides/slide1444.xml" ContentType="application/vnd.openxmlformats-officedocument.presentationml.slide+xml"/>
  <Override PartName="/ppt/slides/slide1445.xml" ContentType="application/vnd.openxmlformats-officedocument.presentationml.slide+xml"/>
  <Override PartName="/ppt/slides/slide1446.xml" ContentType="application/vnd.openxmlformats-officedocument.presentationml.slide+xml"/>
  <Override PartName="/ppt/slides/slide1447.xml" ContentType="application/vnd.openxmlformats-officedocument.presentationml.slide+xml"/>
  <Override PartName="/ppt/slides/slide1448.xml" ContentType="application/vnd.openxmlformats-officedocument.presentationml.slide+xml"/>
  <Override PartName="/ppt/slides/slide1449.xml" ContentType="application/vnd.openxmlformats-officedocument.presentationml.slide+xml"/>
  <Override PartName="/ppt/slides/slide145.xml" ContentType="application/vnd.openxmlformats-officedocument.presentationml.slide+xml"/>
  <Override PartName="/ppt/slides/slide1450.xml" ContentType="application/vnd.openxmlformats-officedocument.presentationml.slide+xml"/>
  <Override PartName="/ppt/slides/slide1451.xml" ContentType="application/vnd.openxmlformats-officedocument.presentationml.slide+xml"/>
  <Override PartName="/ppt/slides/slide1452.xml" ContentType="application/vnd.openxmlformats-officedocument.presentationml.slide+xml"/>
  <Override PartName="/ppt/slides/slide1453.xml" ContentType="application/vnd.openxmlformats-officedocument.presentationml.slide+xml"/>
  <Override PartName="/ppt/slides/slide1454.xml" ContentType="application/vnd.openxmlformats-officedocument.presentationml.slide+xml"/>
  <Override PartName="/ppt/slides/slide1455.xml" ContentType="application/vnd.openxmlformats-officedocument.presentationml.slide+xml"/>
  <Override PartName="/ppt/slides/slide1456.xml" ContentType="application/vnd.openxmlformats-officedocument.presentationml.slide+xml"/>
  <Override PartName="/ppt/slides/slide1457.xml" ContentType="application/vnd.openxmlformats-officedocument.presentationml.slide+xml"/>
  <Override PartName="/ppt/slides/slide1458.xml" ContentType="application/vnd.openxmlformats-officedocument.presentationml.slide+xml"/>
  <Override PartName="/ppt/slides/slide1459.xml" ContentType="application/vnd.openxmlformats-officedocument.presentationml.slide+xml"/>
  <Override PartName="/ppt/slides/slide146.xml" ContentType="application/vnd.openxmlformats-officedocument.presentationml.slide+xml"/>
  <Override PartName="/ppt/slides/slide1460.xml" ContentType="application/vnd.openxmlformats-officedocument.presentationml.slide+xml"/>
  <Override PartName="/ppt/slides/slide1461.xml" ContentType="application/vnd.openxmlformats-officedocument.presentationml.slide+xml"/>
  <Override PartName="/ppt/slides/slide1462.xml" ContentType="application/vnd.openxmlformats-officedocument.presentationml.slide+xml"/>
  <Override PartName="/ppt/slides/slide1463.xml" ContentType="application/vnd.openxmlformats-officedocument.presentationml.slide+xml"/>
  <Override PartName="/ppt/slides/slide1464.xml" ContentType="application/vnd.openxmlformats-officedocument.presentationml.slide+xml"/>
  <Override PartName="/ppt/slides/slide1465.xml" ContentType="application/vnd.openxmlformats-officedocument.presentationml.slide+xml"/>
  <Override PartName="/ppt/slides/slide1466.xml" ContentType="application/vnd.openxmlformats-officedocument.presentationml.slide+xml"/>
  <Override PartName="/ppt/slides/slide1467.xml" ContentType="application/vnd.openxmlformats-officedocument.presentationml.slide+xml"/>
  <Override PartName="/ppt/slides/slide1468.xml" ContentType="application/vnd.openxmlformats-officedocument.presentationml.slide+xml"/>
  <Override PartName="/ppt/slides/slide1469.xml" ContentType="application/vnd.openxmlformats-officedocument.presentationml.slide+xml"/>
  <Override PartName="/ppt/slides/slide147.xml" ContentType="application/vnd.openxmlformats-officedocument.presentationml.slide+xml"/>
  <Override PartName="/ppt/slides/slide1470.xml" ContentType="application/vnd.openxmlformats-officedocument.presentationml.slide+xml"/>
  <Override PartName="/ppt/slides/slide1471.xml" ContentType="application/vnd.openxmlformats-officedocument.presentationml.slide+xml"/>
  <Override PartName="/ppt/slides/slide1472.xml" ContentType="application/vnd.openxmlformats-officedocument.presentationml.slide+xml"/>
  <Override PartName="/ppt/slides/slide1473.xml" ContentType="application/vnd.openxmlformats-officedocument.presentationml.slide+xml"/>
  <Override PartName="/ppt/slides/slide1474.xml" ContentType="application/vnd.openxmlformats-officedocument.presentationml.slide+xml"/>
  <Override PartName="/ppt/slides/slide1475.xml" ContentType="application/vnd.openxmlformats-officedocument.presentationml.slide+xml"/>
  <Override PartName="/ppt/slides/slide1476.xml" ContentType="application/vnd.openxmlformats-officedocument.presentationml.slide+xml"/>
  <Override PartName="/ppt/slides/slide1477.xml" ContentType="application/vnd.openxmlformats-officedocument.presentationml.slide+xml"/>
  <Override PartName="/ppt/slides/slide1478.xml" ContentType="application/vnd.openxmlformats-officedocument.presentationml.slide+xml"/>
  <Override PartName="/ppt/slides/slide1479.xml" ContentType="application/vnd.openxmlformats-officedocument.presentationml.slide+xml"/>
  <Override PartName="/ppt/slides/slide148.xml" ContentType="application/vnd.openxmlformats-officedocument.presentationml.slide+xml"/>
  <Override PartName="/ppt/slides/slide1480.xml" ContentType="application/vnd.openxmlformats-officedocument.presentationml.slide+xml"/>
  <Override PartName="/ppt/slides/slide1481.xml" ContentType="application/vnd.openxmlformats-officedocument.presentationml.slide+xml"/>
  <Override PartName="/ppt/slides/slide1482.xml" ContentType="application/vnd.openxmlformats-officedocument.presentationml.slide+xml"/>
  <Override PartName="/ppt/slides/slide1483.xml" ContentType="application/vnd.openxmlformats-officedocument.presentationml.slide+xml"/>
  <Override PartName="/ppt/slides/slide1484.xml" ContentType="application/vnd.openxmlformats-officedocument.presentationml.slide+xml"/>
  <Override PartName="/ppt/slides/slide1485.xml" ContentType="application/vnd.openxmlformats-officedocument.presentationml.slide+xml"/>
  <Override PartName="/ppt/slides/slide1486.xml" ContentType="application/vnd.openxmlformats-officedocument.presentationml.slide+xml"/>
  <Override PartName="/ppt/slides/slide1487.xml" ContentType="application/vnd.openxmlformats-officedocument.presentationml.slide+xml"/>
  <Override PartName="/ppt/slides/slide1488.xml" ContentType="application/vnd.openxmlformats-officedocument.presentationml.slide+xml"/>
  <Override PartName="/ppt/slides/slide1489.xml" ContentType="application/vnd.openxmlformats-officedocument.presentationml.slide+xml"/>
  <Override PartName="/ppt/slides/slide149.xml" ContentType="application/vnd.openxmlformats-officedocument.presentationml.slide+xml"/>
  <Override PartName="/ppt/slides/slide1490.xml" ContentType="application/vnd.openxmlformats-officedocument.presentationml.slide+xml"/>
  <Override PartName="/ppt/slides/slide1491.xml" ContentType="application/vnd.openxmlformats-officedocument.presentationml.slide+xml"/>
  <Override PartName="/ppt/slides/slide1492.xml" ContentType="application/vnd.openxmlformats-officedocument.presentationml.slide+xml"/>
  <Override PartName="/ppt/slides/slide1493.xml" ContentType="application/vnd.openxmlformats-officedocument.presentationml.slide+xml"/>
  <Override PartName="/ppt/slides/slide1494.xml" ContentType="application/vnd.openxmlformats-officedocument.presentationml.slide+xml"/>
  <Override PartName="/ppt/slides/slide1495.xml" ContentType="application/vnd.openxmlformats-officedocument.presentationml.slide+xml"/>
  <Override PartName="/ppt/slides/slide1496.xml" ContentType="application/vnd.openxmlformats-officedocument.presentationml.slide+xml"/>
  <Override PartName="/ppt/slides/slide1497.xml" ContentType="application/vnd.openxmlformats-officedocument.presentationml.slide+xml"/>
  <Override PartName="/ppt/slides/slide1498.xml" ContentType="application/vnd.openxmlformats-officedocument.presentationml.slide+xml"/>
  <Override PartName="/ppt/slides/slide1499.xml" ContentType="application/vnd.openxmlformats-officedocument.presentationml.slide+xml"/>
  <Override PartName="/ppt/slides/slide15.xml" ContentType="application/vnd.openxmlformats-officedocument.presentationml.slide+xml"/>
  <Override PartName="/ppt/slides/slide150.xml" ContentType="application/vnd.openxmlformats-officedocument.presentationml.slide+xml"/>
  <Override PartName="/ppt/slides/slide1500.xml" ContentType="application/vnd.openxmlformats-officedocument.presentationml.slide+xml"/>
  <Override PartName="/ppt/slides/slide1501.xml" ContentType="application/vnd.openxmlformats-officedocument.presentationml.slide+xml"/>
  <Override PartName="/ppt/slides/slide1502.xml" ContentType="application/vnd.openxmlformats-officedocument.presentationml.slide+xml"/>
  <Override PartName="/ppt/slides/slide1503.xml" ContentType="application/vnd.openxmlformats-officedocument.presentationml.slide+xml"/>
  <Override PartName="/ppt/slides/slide1504.xml" ContentType="application/vnd.openxmlformats-officedocument.presentationml.slide+xml"/>
  <Override PartName="/ppt/slides/slide1505.xml" ContentType="application/vnd.openxmlformats-officedocument.presentationml.slide+xml"/>
  <Override PartName="/ppt/slides/slide1506.xml" ContentType="application/vnd.openxmlformats-officedocument.presentationml.slide+xml"/>
  <Override PartName="/ppt/slides/slide1507.xml" ContentType="application/vnd.openxmlformats-officedocument.presentationml.slide+xml"/>
  <Override PartName="/ppt/slides/slide1508.xml" ContentType="application/vnd.openxmlformats-officedocument.presentationml.slide+xml"/>
  <Override PartName="/ppt/slides/slide1509.xml" ContentType="application/vnd.openxmlformats-officedocument.presentationml.slide+xml"/>
  <Override PartName="/ppt/slides/slide151.xml" ContentType="application/vnd.openxmlformats-officedocument.presentationml.slide+xml"/>
  <Override PartName="/ppt/slides/slide1510.xml" ContentType="application/vnd.openxmlformats-officedocument.presentationml.slide+xml"/>
  <Override PartName="/ppt/slides/slide1511.xml" ContentType="application/vnd.openxmlformats-officedocument.presentationml.slide+xml"/>
  <Override PartName="/ppt/slides/slide1512.xml" ContentType="application/vnd.openxmlformats-officedocument.presentationml.slide+xml"/>
  <Override PartName="/ppt/slides/slide1513.xml" ContentType="application/vnd.openxmlformats-officedocument.presentationml.slide+xml"/>
  <Override PartName="/ppt/slides/slide1514.xml" ContentType="application/vnd.openxmlformats-officedocument.presentationml.slide+xml"/>
  <Override PartName="/ppt/slides/slide1515.xml" ContentType="application/vnd.openxmlformats-officedocument.presentationml.slide+xml"/>
  <Override PartName="/ppt/slides/slide1516.xml" ContentType="application/vnd.openxmlformats-officedocument.presentationml.slide+xml"/>
  <Override PartName="/ppt/slides/slide1517.xml" ContentType="application/vnd.openxmlformats-officedocument.presentationml.slide+xml"/>
  <Override PartName="/ppt/slides/slide1518.xml" ContentType="application/vnd.openxmlformats-officedocument.presentationml.slide+xml"/>
  <Override PartName="/ppt/slides/slide1519.xml" ContentType="application/vnd.openxmlformats-officedocument.presentationml.slide+xml"/>
  <Override PartName="/ppt/slides/slide152.xml" ContentType="application/vnd.openxmlformats-officedocument.presentationml.slide+xml"/>
  <Override PartName="/ppt/slides/slide1520.xml" ContentType="application/vnd.openxmlformats-officedocument.presentationml.slide+xml"/>
  <Override PartName="/ppt/slides/slide1521.xml" ContentType="application/vnd.openxmlformats-officedocument.presentationml.slide+xml"/>
  <Override PartName="/ppt/slides/slide1522.xml" ContentType="application/vnd.openxmlformats-officedocument.presentationml.slide+xml"/>
  <Override PartName="/ppt/slides/slide1523.xml" ContentType="application/vnd.openxmlformats-officedocument.presentationml.slide+xml"/>
  <Override PartName="/ppt/slides/slide1524.xml" ContentType="application/vnd.openxmlformats-officedocument.presentationml.slide+xml"/>
  <Override PartName="/ppt/slides/slide1525.xml" ContentType="application/vnd.openxmlformats-officedocument.presentationml.slide+xml"/>
  <Override PartName="/ppt/slides/slide1526.xml" ContentType="application/vnd.openxmlformats-officedocument.presentationml.slide+xml"/>
  <Override PartName="/ppt/slides/slide1527.xml" ContentType="application/vnd.openxmlformats-officedocument.presentationml.slide+xml"/>
  <Override PartName="/ppt/slides/slide1528.xml" ContentType="application/vnd.openxmlformats-officedocument.presentationml.slide+xml"/>
  <Override PartName="/ppt/slides/slide1529.xml" ContentType="application/vnd.openxmlformats-officedocument.presentationml.slide+xml"/>
  <Override PartName="/ppt/slides/slide153.xml" ContentType="application/vnd.openxmlformats-officedocument.presentationml.slide+xml"/>
  <Override PartName="/ppt/slides/slide1530.xml" ContentType="application/vnd.openxmlformats-officedocument.presentationml.slide+xml"/>
  <Override PartName="/ppt/slides/slide1531.xml" ContentType="application/vnd.openxmlformats-officedocument.presentationml.slide+xml"/>
  <Override PartName="/ppt/slides/slide1532.xml" ContentType="application/vnd.openxmlformats-officedocument.presentationml.slide+xml"/>
  <Override PartName="/ppt/slides/slide1533.xml" ContentType="application/vnd.openxmlformats-officedocument.presentationml.slide+xml"/>
  <Override PartName="/ppt/slides/slide1534.xml" ContentType="application/vnd.openxmlformats-officedocument.presentationml.slide+xml"/>
  <Override PartName="/ppt/slides/slide1535.xml" ContentType="application/vnd.openxmlformats-officedocument.presentationml.slide+xml"/>
  <Override PartName="/ppt/slides/slide1536.xml" ContentType="application/vnd.openxmlformats-officedocument.presentationml.slide+xml"/>
  <Override PartName="/ppt/slides/slide1537.xml" ContentType="application/vnd.openxmlformats-officedocument.presentationml.slide+xml"/>
  <Override PartName="/ppt/slides/slide1538.xml" ContentType="application/vnd.openxmlformats-officedocument.presentationml.slide+xml"/>
  <Override PartName="/ppt/slides/slide1539.xml" ContentType="application/vnd.openxmlformats-officedocument.presentationml.slide+xml"/>
  <Override PartName="/ppt/slides/slide154.xml" ContentType="application/vnd.openxmlformats-officedocument.presentationml.slide+xml"/>
  <Override PartName="/ppt/slides/slide1540.xml" ContentType="application/vnd.openxmlformats-officedocument.presentationml.slide+xml"/>
  <Override PartName="/ppt/slides/slide1541.xml" ContentType="application/vnd.openxmlformats-officedocument.presentationml.slide+xml"/>
  <Override PartName="/ppt/slides/slide1542.xml" ContentType="application/vnd.openxmlformats-officedocument.presentationml.slide+xml"/>
  <Override PartName="/ppt/slides/slide1543.xml" ContentType="application/vnd.openxmlformats-officedocument.presentationml.slide+xml"/>
  <Override PartName="/ppt/slides/slide1544.xml" ContentType="application/vnd.openxmlformats-officedocument.presentationml.slide+xml"/>
  <Override PartName="/ppt/slides/slide1545.xml" ContentType="application/vnd.openxmlformats-officedocument.presentationml.slide+xml"/>
  <Override PartName="/ppt/slides/slide1546.xml" ContentType="application/vnd.openxmlformats-officedocument.presentationml.slide+xml"/>
  <Override PartName="/ppt/slides/slide1547.xml" ContentType="application/vnd.openxmlformats-officedocument.presentationml.slide+xml"/>
  <Override PartName="/ppt/slides/slide1548.xml" ContentType="application/vnd.openxmlformats-officedocument.presentationml.slide+xml"/>
  <Override PartName="/ppt/slides/slide1549.xml" ContentType="application/vnd.openxmlformats-officedocument.presentationml.slide+xml"/>
  <Override PartName="/ppt/slides/slide155.xml" ContentType="application/vnd.openxmlformats-officedocument.presentationml.slide+xml"/>
  <Override PartName="/ppt/slides/slide1550.xml" ContentType="application/vnd.openxmlformats-officedocument.presentationml.slide+xml"/>
  <Override PartName="/ppt/slides/slide1551.xml" ContentType="application/vnd.openxmlformats-officedocument.presentationml.slide+xml"/>
  <Override PartName="/ppt/slides/slide1552.xml" ContentType="application/vnd.openxmlformats-officedocument.presentationml.slide+xml"/>
  <Override PartName="/ppt/slides/slide1553.xml" ContentType="application/vnd.openxmlformats-officedocument.presentationml.slide+xml"/>
  <Override PartName="/ppt/slides/slide1554.xml" ContentType="application/vnd.openxmlformats-officedocument.presentationml.slide+xml"/>
  <Override PartName="/ppt/slides/slide1555.xml" ContentType="application/vnd.openxmlformats-officedocument.presentationml.slide+xml"/>
  <Override PartName="/ppt/slides/slide1556.xml" ContentType="application/vnd.openxmlformats-officedocument.presentationml.slide+xml"/>
  <Override PartName="/ppt/slides/slide1557.xml" ContentType="application/vnd.openxmlformats-officedocument.presentationml.slide+xml"/>
  <Override PartName="/ppt/slides/slide1558.xml" ContentType="application/vnd.openxmlformats-officedocument.presentationml.slide+xml"/>
  <Override PartName="/ppt/slides/slide1559.xml" ContentType="application/vnd.openxmlformats-officedocument.presentationml.slide+xml"/>
  <Override PartName="/ppt/slides/slide156.xml" ContentType="application/vnd.openxmlformats-officedocument.presentationml.slide+xml"/>
  <Override PartName="/ppt/slides/slide1560.xml" ContentType="application/vnd.openxmlformats-officedocument.presentationml.slide+xml"/>
  <Override PartName="/ppt/slides/slide1561.xml" ContentType="application/vnd.openxmlformats-officedocument.presentationml.slide+xml"/>
  <Override PartName="/ppt/slides/slide1562.xml" ContentType="application/vnd.openxmlformats-officedocument.presentationml.slide+xml"/>
  <Override PartName="/ppt/slides/slide1563.xml" ContentType="application/vnd.openxmlformats-officedocument.presentationml.slide+xml"/>
  <Override PartName="/ppt/slides/slide1564.xml" ContentType="application/vnd.openxmlformats-officedocument.presentationml.slide+xml"/>
  <Override PartName="/ppt/slides/slide1565.xml" ContentType="application/vnd.openxmlformats-officedocument.presentationml.slide+xml"/>
  <Override PartName="/ppt/slides/slide1566.xml" ContentType="application/vnd.openxmlformats-officedocument.presentationml.slide+xml"/>
  <Override PartName="/ppt/slides/slide1567.xml" ContentType="application/vnd.openxmlformats-officedocument.presentationml.slide+xml"/>
  <Override PartName="/ppt/slides/slide1568.xml" ContentType="application/vnd.openxmlformats-officedocument.presentationml.slide+xml"/>
  <Override PartName="/ppt/slides/slide1569.xml" ContentType="application/vnd.openxmlformats-officedocument.presentationml.slide+xml"/>
  <Override PartName="/ppt/slides/slide157.xml" ContentType="application/vnd.openxmlformats-officedocument.presentationml.slide+xml"/>
  <Override PartName="/ppt/slides/slide1570.xml" ContentType="application/vnd.openxmlformats-officedocument.presentationml.slide+xml"/>
  <Override PartName="/ppt/slides/slide1571.xml" ContentType="application/vnd.openxmlformats-officedocument.presentationml.slide+xml"/>
  <Override PartName="/ppt/slides/slide1572.xml" ContentType="application/vnd.openxmlformats-officedocument.presentationml.slide+xml"/>
  <Override PartName="/ppt/slides/slide1573.xml" ContentType="application/vnd.openxmlformats-officedocument.presentationml.slide+xml"/>
  <Override PartName="/ppt/slides/slide1574.xml" ContentType="application/vnd.openxmlformats-officedocument.presentationml.slide+xml"/>
  <Override PartName="/ppt/slides/slide1575.xml" ContentType="application/vnd.openxmlformats-officedocument.presentationml.slide+xml"/>
  <Override PartName="/ppt/slides/slide1576.xml" ContentType="application/vnd.openxmlformats-officedocument.presentationml.slide+xml"/>
  <Override PartName="/ppt/slides/slide1577.xml" ContentType="application/vnd.openxmlformats-officedocument.presentationml.slide+xml"/>
  <Override PartName="/ppt/slides/slide1578.xml" ContentType="application/vnd.openxmlformats-officedocument.presentationml.slide+xml"/>
  <Override PartName="/ppt/slides/slide1579.xml" ContentType="application/vnd.openxmlformats-officedocument.presentationml.slide+xml"/>
  <Override PartName="/ppt/slides/slide158.xml" ContentType="application/vnd.openxmlformats-officedocument.presentationml.slide+xml"/>
  <Override PartName="/ppt/slides/slide1580.xml" ContentType="application/vnd.openxmlformats-officedocument.presentationml.slide+xml"/>
  <Override PartName="/ppt/slides/slide1581.xml" ContentType="application/vnd.openxmlformats-officedocument.presentationml.slide+xml"/>
  <Override PartName="/ppt/slides/slide1582.xml" ContentType="application/vnd.openxmlformats-officedocument.presentationml.slide+xml"/>
  <Override PartName="/ppt/slides/slide1583.xml" ContentType="application/vnd.openxmlformats-officedocument.presentationml.slide+xml"/>
  <Override PartName="/ppt/slides/slide1584.xml" ContentType="application/vnd.openxmlformats-officedocument.presentationml.slide+xml"/>
  <Override PartName="/ppt/slides/slide1585.xml" ContentType="application/vnd.openxmlformats-officedocument.presentationml.slide+xml"/>
  <Override PartName="/ppt/slides/slide1586.xml" ContentType="application/vnd.openxmlformats-officedocument.presentationml.slide+xml"/>
  <Override PartName="/ppt/slides/slide1587.xml" ContentType="application/vnd.openxmlformats-officedocument.presentationml.slide+xml"/>
  <Override PartName="/ppt/slides/slide1588.xml" ContentType="application/vnd.openxmlformats-officedocument.presentationml.slide+xml"/>
  <Override PartName="/ppt/slides/slide1589.xml" ContentType="application/vnd.openxmlformats-officedocument.presentationml.slide+xml"/>
  <Override PartName="/ppt/slides/slide159.xml" ContentType="application/vnd.openxmlformats-officedocument.presentationml.slide+xml"/>
  <Override PartName="/ppt/slides/slide1590.xml" ContentType="application/vnd.openxmlformats-officedocument.presentationml.slide+xml"/>
  <Override PartName="/ppt/slides/slide1591.xml" ContentType="application/vnd.openxmlformats-officedocument.presentationml.slide+xml"/>
  <Override PartName="/ppt/slides/slide1592.xml" ContentType="application/vnd.openxmlformats-officedocument.presentationml.slide+xml"/>
  <Override PartName="/ppt/slides/slide1593.xml" ContentType="application/vnd.openxmlformats-officedocument.presentationml.slide+xml"/>
  <Override PartName="/ppt/slides/slide1594.xml" ContentType="application/vnd.openxmlformats-officedocument.presentationml.slide+xml"/>
  <Override PartName="/ppt/slides/slide1595.xml" ContentType="application/vnd.openxmlformats-officedocument.presentationml.slide+xml"/>
  <Override PartName="/ppt/slides/slide1596.xml" ContentType="application/vnd.openxmlformats-officedocument.presentationml.slide+xml"/>
  <Override PartName="/ppt/slides/slide1597.xml" ContentType="application/vnd.openxmlformats-officedocument.presentationml.slide+xml"/>
  <Override PartName="/ppt/slides/slide1598.xml" ContentType="application/vnd.openxmlformats-officedocument.presentationml.slide+xml"/>
  <Override PartName="/ppt/slides/slide1599.xml" ContentType="application/vnd.openxmlformats-officedocument.presentationml.slide+xml"/>
  <Override PartName="/ppt/slides/slide16.xml" ContentType="application/vnd.openxmlformats-officedocument.presentationml.slide+xml"/>
  <Override PartName="/ppt/slides/slide160.xml" ContentType="application/vnd.openxmlformats-officedocument.presentationml.slide+xml"/>
  <Override PartName="/ppt/slides/slide1600.xml" ContentType="application/vnd.openxmlformats-officedocument.presentationml.slide+xml"/>
  <Override PartName="/ppt/slides/slide1601.xml" ContentType="application/vnd.openxmlformats-officedocument.presentationml.slide+xml"/>
  <Override PartName="/ppt/slides/slide1602.xml" ContentType="application/vnd.openxmlformats-officedocument.presentationml.slide+xml"/>
  <Override PartName="/ppt/slides/slide1603.xml" ContentType="application/vnd.openxmlformats-officedocument.presentationml.slide+xml"/>
  <Override PartName="/ppt/slides/slide1604.xml" ContentType="application/vnd.openxmlformats-officedocument.presentationml.slide+xml"/>
  <Override PartName="/ppt/slides/slide1605.xml" ContentType="application/vnd.openxmlformats-officedocument.presentationml.slide+xml"/>
  <Override PartName="/ppt/slides/slide1606.xml" ContentType="application/vnd.openxmlformats-officedocument.presentationml.slide+xml"/>
  <Override PartName="/ppt/slides/slide1607.xml" ContentType="application/vnd.openxmlformats-officedocument.presentationml.slide+xml"/>
  <Override PartName="/ppt/slides/slide1608.xml" ContentType="application/vnd.openxmlformats-officedocument.presentationml.slide+xml"/>
  <Override PartName="/ppt/slides/slide1609.xml" ContentType="application/vnd.openxmlformats-officedocument.presentationml.slide+xml"/>
  <Override PartName="/ppt/slides/slide161.xml" ContentType="application/vnd.openxmlformats-officedocument.presentationml.slide+xml"/>
  <Override PartName="/ppt/slides/slide1610.xml" ContentType="application/vnd.openxmlformats-officedocument.presentationml.slide+xml"/>
  <Override PartName="/ppt/slides/slide1611.xml" ContentType="application/vnd.openxmlformats-officedocument.presentationml.slide+xml"/>
  <Override PartName="/ppt/slides/slide1612.xml" ContentType="application/vnd.openxmlformats-officedocument.presentationml.slide+xml"/>
  <Override PartName="/ppt/slides/slide1613.xml" ContentType="application/vnd.openxmlformats-officedocument.presentationml.slide+xml"/>
  <Override PartName="/ppt/slides/slide1614.xml" ContentType="application/vnd.openxmlformats-officedocument.presentationml.slide+xml"/>
  <Override PartName="/ppt/slides/slide1615.xml" ContentType="application/vnd.openxmlformats-officedocument.presentationml.slide+xml"/>
  <Override PartName="/ppt/slides/slide1616.xml" ContentType="application/vnd.openxmlformats-officedocument.presentationml.slide+xml"/>
  <Override PartName="/ppt/slides/slide1617.xml" ContentType="application/vnd.openxmlformats-officedocument.presentationml.slide+xml"/>
  <Override PartName="/ppt/slides/slide1618.xml" ContentType="application/vnd.openxmlformats-officedocument.presentationml.slide+xml"/>
  <Override PartName="/ppt/slides/slide1619.xml" ContentType="application/vnd.openxmlformats-officedocument.presentationml.slide+xml"/>
  <Override PartName="/ppt/slides/slide162.xml" ContentType="application/vnd.openxmlformats-officedocument.presentationml.slide+xml"/>
  <Override PartName="/ppt/slides/slide1620.xml" ContentType="application/vnd.openxmlformats-officedocument.presentationml.slide+xml"/>
  <Override PartName="/ppt/slides/slide1621.xml" ContentType="application/vnd.openxmlformats-officedocument.presentationml.slide+xml"/>
  <Override PartName="/ppt/slides/slide1622.xml" ContentType="application/vnd.openxmlformats-officedocument.presentationml.slide+xml"/>
  <Override PartName="/ppt/slides/slide1623.xml" ContentType="application/vnd.openxmlformats-officedocument.presentationml.slide+xml"/>
  <Override PartName="/ppt/slides/slide1624.xml" ContentType="application/vnd.openxmlformats-officedocument.presentationml.slide+xml"/>
  <Override PartName="/ppt/slides/slide1625.xml" ContentType="application/vnd.openxmlformats-officedocument.presentationml.slide+xml"/>
  <Override PartName="/ppt/slides/slide1626.xml" ContentType="application/vnd.openxmlformats-officedocument.presentationml.slide+xml"/>
  <Override PartName="/ppt/slides/slide1627.xml" ContentType="application/vnd.openxmlformats-officedocument.presentationml.slide+xml"/>
  <Override PartName="/ppt/slides/slide1628.xml" ContentType="application/vnd.openxmlformats-officedocument.presentationml.slide+xml"/>
  <Override PartName="/ppt/slides/slide1629.xml" ContentType="application/vnd.openxmlformats-officedocument.presentationml.slide+xml"/>
  <Override PartName="/ppt/slides/slide163.xml" ContentType="application/vnd.openxmlformats-officedocument.presentationml.slide+xml"/>
  <Override PartName="/ppt/slides/slide1630.xml" ContentType="application/vnd.openxmlformats-officedocument.presentationml.slide+xml"/>
  <Override PartName="/ppt/slides/slide1631.xml" ContentType="application/vnd.openxmlformats-officedocument.presentationml.slide+xml"/>
  <Override PartName="/ppt/slides/slide1632.xml" ContentType="application/vnd.openxmlformats-officedocument.presentationml.slide+xml"/>
  <Override PartName="/ppt/slides/slide1633.xml" ContentType="application/vnd.openxmlformats-officedocument.presentationml.slide+xml"/>
  <Override PartName="/ppt/slides/slide1634.xml" ContentType="application/vnd.openxmlformats-officedocument.presentationml.slide+xml"/>
  <Override PartName="/ppt/slides/slide1635.xml" ContentType="application/vnd.openxmlformats-officedocument.presentationml.slide+xml"/>
  <Override PartName="/ppt/slides/slide1636.xml" ContentType="application/vnd.openxmlformats-officedocument.presentationml.slide+xml"/>
  <Override PartName="/ppt/slides/slide1637.xml" ContentType="application/vnd.openxmlformats-officedocument.presentationml.slide+xml"/>
  <Override PartName="/ppt/slides/slide1638.xml" ContentType="application/vnd.openxmlformats-officedocument.presentationml.slide+xml"/>
  <Override PartName="/ppt/slides/slide1639.xml" ContentType="application/vnd.openxmlformats-officedocument.presentationml.slide+xml"/>
  <Override PartName="/ppt/slides/slide164.xml" ContentType="application/vnd.openxmlformats-officedocument.presentationml.slide+xml"/>
  <Override PartName="/ppt/slides/slide1640.xml" ContentType="application/vnd.openxmlformats-officedocument.presentationml.slide+xml"/>
  <Override PartName="/ppt/slides/slide1641.xml" ContentType="application/vnd.openxmlformats-officedocument.presentationml.slide+xml"/>
  <Override PartName="/ppt/slides/slide1642.xml" ContentType="application/vnd.openxmlformats-officedocument.presentationml.slide+xml"/>
  <Override PartName="/ppt/slides/slide1643.xml" ContentType="application/vnd.openxmlformats-officedocument.presentationml.slide+xml"/>
  <Override PartName="/ppt/slides/slide1644.xml" ContentType="application/vnd.openxmlformats-officedocument.presentationml.slide+xml"/>
  <Override PartName="/ppt/slides/slide1645.xml" ContentType="application/vnd.openxmlformats-officedocument.presentationml.slide+xml"/>
  <Override PartName="/ppt/slides/slide1646.xml" ContentType="application/vnd.openxmlformats-officedocument.presentationml.slide+xml"/>
  <Override PartName="/ppt/slides/slide1647.xml" ContentType="application/vnd.openxmlformats-officedocument.presentationml.slide+xml"/>
  <Override PartName="/ppt/slides/slide1648.xml" ContentType="application/vnd.openxmlformats-officedocument.presentationml.slide+xml"/>
  <Override PartName="/ppt/slides/slide1649.xml" ContentType="application/vnd.openxmlformats-officedocument.presentationml.slide+xml"/>
  <Override PartName="/ppt/slides/slide165.xml" ContentType="application/vnd.openxmlformats-officedocument.presentationml.slide+xml"/>
  <Override PartName="/ppt/slides/slide1650.xml" ContentType="application/vnd.openxmlformats-officedocument.presentationml.slide+xml"/>
  <Override PartName="/ppt/slides/slide1651.xml" ContentType="application/vnd.openxmlformats-officedocument.presentationml.slide+xml"/>
  <Override PartName="/ppt/slides/slide1652.xml" ContentType="application/vnd.openxmlformats-officedocument.presentationml.slide+xml"/>
  <Override PartName="/ppt/slides/slide1653.xml" ContentType="application/vnd.openxmlformats-officedocument.presentationml.slide+xml"/>
  <Override PartName="/ppt/slides/slide1654.xml" ContentType="application/vnd.openxmlformats-officedocument.presentationml.slide+xml"/>
  <Override PartName="/ppt/slides/slide1655.xml" ContentType="application/vnd.openxmlformats-officedocument.presentationml.slide+xml"/>
  <Override PartName="/ppt/slides/slide1656.xml" ContentType="application/vnd.openxmlformats-officedocument.presentationml.slide+xml"/>
  <Override PartName="/ppt/slides/slide1657.xml" ContentType="application/vnd.openxmlformats-officedocument.presentationml.slide+xml"/>
  <Override PartName="/ppt/slides/slide1658.xml" ContentType="application/vnd.openxmlformats-officedocument.presentationml.slide+xml"/>
  <Override PartName="/ppt/slides/slide1659.xml" ContentType="application/vnd.openxmlformats-officedocument.presentationml.slide+xml"/>
  <Override PartName="/ppt/slides/slide166.xml" ContentType="application/vnd.openxmlformats-officedocument.presentationml.slide+xml"/>
  <Override PartName="/ppt/slides/slide1660.xml" ContentType="application/vnd.openxmlformats-officedocument.presentationml.slide+xml"/>
  <Override PartName="/ppt/slides/slide1661.xml" ContentType="application/vnd.openxmlformats-officedocument.presentationml.slide+xml"/>
  <Override PartName="/ppt/slides/slide1662.xml" ContentType="application/vnd.openxmlformats-officedocument.presentationml.slide+xml"/>
  <Override PartName="/ppt/slides/slide1663.xml" ContentType="application/vnd.openxmlformats-officedocument.presentationml.slide+xml"/>
  <Override PartName="/ppt/slides/slide1664.xml" ContentType="application/vnd.openxmlformats-officedocument.presentationml.slide+xml"/>
  <Override PartName="/ppt/slides/slide1665.xml" ContentType="application/vnd.openxmlformats-officedocument.presentationml.slide+xml"/>
  <Override PartName="/ppt/slides/slide1666.xml" ContentType="application/vnd.openxmlformats-officedocument.presentationml.slide+xml"/>
  <Override PartName="/ppt/slides/slide1667.xml" ContentType="application/vnd.openxmlformats-officedocument.presentationml.slide+xml"/>
  <Override PartName="/ppt/slides/slide1668.xml" ContentType="application/vnd.openxmlformats-officedocument.presentationml.slide+xml"/>
  <Override PartName="/ppt/slides/slide1669.xml" ContentType="application/vnd.openxmlformats-officedocument.presentationml.slide+xml"/>
  <Override PartName="/ppt/slides/slide167.xml" ContentType="application/vnd.openxmlformats-officedocument.presentationml.slide+xml"/>
  <Override PartName="/ppt/slides/slide1670.xml" ContentType="application/vnd.openxmlformats-officedocument.presentationml.slide+xml"/>
  <Override PartName="/ppt/slides/slide1671.xml" ContentType="application/vnd.openxmlformats-officedocument.presentationml.slide+xml"/>
  <Override PartName="/ppt/slides/slide1672.xml" ContentType="application/vnd.openxmlformats-officedocument.presentationml.slide+xml"/>
  <Override PartName="/ppt/slides/slide1673.xml" ContentType="application/vnd.openxmlformats-officedocument.presentationml.slide+xml"/>
  <Override PartName="/ppt/slides/slide1674.xml" ContentType="application/vnd.openxmlformats-officedocument.presentationml.slide+xml"/>
  <Override PartName="/ppt/slides/slide1675.xml" ContentType="application/vnd.openxmlformats-officedocument.presentationml.slide+xml"/>
  <Override PartName="/ppt/slides/slide1676.xml" ContentType="application/vnd.openxmlformats-officedocument.presentationml.slide+xml"/>
  <Override PartName="/ppt/slides/slide1677.xml" ContentType="application/vnd.openxmlformats-officedocument.presentationml.slide+xml"/>
  <Override PartName="/ppt/slides/slide1678.xml" ContentType="application/vnd.openxmlformats-officedocument.presentationml.slide+xml"/>
  <Override PartName="/ppt/slides/slide1679.xml" ContentType="application/vnd.openxmlformats-officedocument.presentationml.slide+xml"/>
  <Override PartName="/ppt/slides/slide168.xml" ContentType="application/vnd.openxmlformats-officedocument.presentationml.slide+xml"/>
  <Override PartName="/ppt/slides/slide1680.xml" ContentType="application/vnd.openxmlformats-officedocument.presentationml.slide+xml"/>
  <Override PartName="/ppt/slides/slide1681.xml" ContentType="application/vnd.openxmlformats-officedocument.presentationml.slide+xml"/>
  <Override PartName="/ppt/slides/slide1682.xml" ContentType="application/vnd.openxmlformats-officedocument.presentationml.slide+xml"/>
  <Override PartName="/ppt/slides/slide1683.xml" ContentType="application/vnd.openxmlformats-officedocument.presentationml.slide+xml"/>
  <Override PartName="/ppt/slides/slide1684.xml" ContentType="application/vnd.openxmlformats-officedocument.presentationml.slide+xml"/>
  <Override PartName="/ppt/slides/slide1685.xml" ContentType="application/vnd.openxmlformats-officedocument.presentationml.slide+xml"/>
  <Override PartName="/ppt/slides/slide1686.xml" ContentType="application/vnd.openxmlformats-officedocument.presentationml.slide+xml"/>
  <Override PartName="/ppt/slides/slide1687.xml" ContentType="application/vnd.openxmlformats-officedocument.presentationml.slide+xml"/>
  <Override PartName="/ppt/slides/slide1688.xml" ContentType="application/vnd.openxmlformats-officedocument.presentationml.slide+xml"/>
  <Override PartName="/ppt/slides/slide1689.xml" ContentType="application/vnd.openxmlformats-officedocument.presentationml.slide+xml"/>
  <Override PartName="/ppt/slides/slide169.xml" ContentType="application/vnd.openxmlformats-officedocument.presentationml.slide+xml"/>
  <Override PartName="/ppt/slides/slide1690.xml" ContentType="application/vnd.openxmlformats-officedocument.presentationml.slide+xml"/>
  <Override PartName="/ppt/slides/slide1691.xml" ContentType="application/vnd.openxmlformats-officedocument.presentationml.slide+xml"/>
  <Override PartName="/ppt/slides/slide1692.xml" ContentType="application/vnd.openxmlformats-officedocument.presentationml.slide+xml"/>
  <Override PartName="/ppt/slides/slide1693.xml" ContentType="application/vnd.openxmlformats-officedocument.presentationml.slide+xml"/>
  <Override PartName="/ppt/slides/slide1694.xml" ContentType="application/vnd.openxmlformats-officedocument.presentationml.slide+xml"/>
  <Override PartName="/ppt/slides/slide1695.xml" ContentType="application/vnd.openxmlformats-officedocument.presentationml.slide+xml"/>
  <Override PartName="/ppt/slides/slide1696.xml" ContentType="application/vnd.openxmlformats-officedocument.presentationml.slide+xml"/>
  <Override PartName="/ppt/slides/slide1697.xml" ContentType="application/vnd.openxmlformats-officedocument.presentationml.slide+xml"/>
  <Override PartName="/ppt/slides/slide1698.xml" ContentType="application/vnd.openxmlformats-officedocument.presentationml.slide+xml"/>
  <Override PartName="/ppt/slides/slide1699.xml" ContentType="application/vnd.openxmlformats-officedocument.presentationml.slide+xml"/>
  <Override PartName="/ppt/slides/slide17.xml" ContentType="application/vnd.openxmlformats-officedocument.presentationml.slide+xml"/>
  <Override PartName="/ppt/slides/slide170.xml" ContentType="application/vnd.openxmlformats-officedocument.presentationml.slide+xml"/>
  <Override PartName="/ppt/slides/slide1700.xml" ContentType="application/vnd.openxmlformats-officedocument.presentationml.slide+xml"/>
  <Override PartName="/ppt/slides/slide1701.xml" ContentType="application/vnd.openxmlformats-officedocument.presentationml.slide+xml"/>
  <Override PartName="/ppt/slides/slide1702.xml" ContentType="application/vnd.openxmlformats-officedocument.presentationml.slide+xml"/>
  <Override PartName="/ppt/slides/slide1703.xml" ContentType="application/vnd.openxmlformats-officedocument.presentationml.slide+xml"/>
  <Override PartName="/ppt/slides/slide1704.xml" ContentType="application/vnd.openxmlformats-officedocument.presentationml.slide+xml"/>
  <Override PartName="/ppt/slides/slide1705.xml" ContentType="application/vnd.openxmlformats-officedocument.presentationml.slide+xml"/>
  <Override PartName="/ppt/slides/slide1706.xml" ContentType="application/vnd.openxmlformats-officedocument.presentationml.slide+xml"/>
  <Override PartName="/ppt/slides/slide1707.xml" ContentType="application/vnd.openxmlformats-officedocument.presentationml.slide+xml"/>
  <Override PartName="/ppt/slides/slide1708.xml" ContentType="application/vnd.openxmlformats-officedocument.presentationml.slide+xml"/>
  <Override PartName="/ppt/slides/slide1709.xml" ContentType="application/vnd.openxmlformats-officedocument.presentationml.slide+xml"/>
  <Override PartName="/ppt/slides/slide171.xml" ContentType="application/vnd.openxmlformats-officedocument.presentationml.slide+xml"/>
  <Override PartName="/ppt/slides/slide1710.xml" ContentType="application/vnd.openxmlformats-officedocument.presentationml.slide+xml"/>
  <Override PartName="/ppt/slides/slide1711.xml" ContentType="application/vnd.openxmlformats-officedocument.presentationml.slide+xml"/>
  <Override PartName="/ppt/slides/slide1712.xml" ContentType="application/vnd.openxmlformats-officedocument.presentationml.slide+xml"/>
  <Override PartName="/ppt/slides/slide1713.xml" ContentType="application/vnd.openxmlformats-officedocument.presentationml.slide+xml"/>
  <Override PartName="/ppt/slides/slide1714.xml" ContentType="application/vnd.openxmlformats-officedocument.presentationml.slide+xml"/>
  <Override PartName="/ppt/slides/slide1715.xml" ContentType="application/vnd.openxmlformats-officedocument.presentationml.slide+xml"/>
  <Override PartName="/ppt/slides/slide1716.xml" ContentType="application/vnd.openxmlformats-officedocument.presentationml.slide+xml"/>
  <Override PartName="/ppt/slides/slide1717.xml" ContentType="application/vnd.openxmlformats-officedocument.presentationml.slide+xml"/>
  <Override PartName="/ppt/slides/slide1718.xml" ContentType="application/vnd.openxmlformats-officedocument.presentationml.slide+xml"/>
  <Override PartName="/ppt/slides/slide1719.xml" ContentType="application/vnd.openxmlformats-officedocument.presentationml.slide+xml"/>
  <Override PartName="/ppt/slides/slide172.xml" ContentType="application/vnd.openxmlformats-officedocument.presentationml.slide+xml"/>
  <Override PartName="/ppt/slides/slide1720.xml" ContentType="application/vnd.openxmlformats-officedocument.presentationml.slide+xml"/>
  <Override PartName="/ppt/slides/slide1721.xml" ContentType="application/vnd.openxmlformats-officedocument.presentationml.slide+xml"/>
  <Override PartName="/ppt/slides/slide1722.xml" ContentType="application/vnd.openxmlformats-officedocument.presentationml.slide+xml"/>
  <Override PartName="/ppt/slides/slide1723.xml" ContentType="application/vnd.openxmlformats-officedocument.presentationml.slide+xml"/>
  <Override PartName="/ppt/slides/slide1724.xml" ContentType="application/vnd.openxmlformats-officedocument.presentationml.slide+xml"/>
  <Override PartName="/ppt/slides/slide1725.xml" ContentType="application/vnd.openxmlformats-officedocument.presentationml.slide+xml"/>
  <Override PartName="/ppt/slides/slide1726.xml" ContentType="application/vnd.openxmlformats-officedocument.presentationml.slide+xml"/>
  <Override PartName="/ppt/slides/slide1727.xml" ContentType="application/vnd.openxmlformats-officedocument.presentationml.slide+xml"/>
  <Override PartName="/ppt/slides/slide1728.xml" ContentType="application/vnd.openxmlformats-officedocument.presentationml.slide+xml"/>
  <Override PartName="/ppt/slides/slide1729.xml" ContentType="application/vnd.openxmlformats-officedocument.presentationml.slide+xml"/>
  <Override PartName="/ppt/slides/slide173.xml" ContentType="application/vnd.openxmlformats-officedocument.presentationml.slide+xml"/>
  <Override PartName="/ppt/slides/slide1730.xml" ContentType="application/vnd.openxmlformats-officedocument.presentationml.slide+xml"/>
  <Override PartName="/ppt/slides/slide1731.xml" ContentType="application/vnd.openxmlformats-officedocument.presentationml.slide+xml"/>
  <Override PartName="/ppt/slides/slide1732.xml" ContentType="application/vnd.openxmlformats-officedocument.presentationml.slide+xml"/>
  <Override PartName="/ppt/slides/slide1733.xml" ContentType="application/vnd.openxmlformats-officedocument.presentationml.slide+xml"/>
  <Override PartName="/ppt/slides/slide1734.xml" ContentType="application/vnd.openxmlformats-officedocument.presentationml.slide+xml"/>
  <Override PartName="/ppt/slides/slide1735.xml" ContentType="application/vnd.openxmlformats-officedocument.presentationml.slide+xml"/>
  <Override PartName="/ppt/slides/slide1736.xml" ContentType="application/vnd.openxmlformats-officedocument.presentationml.slide+xml"/>
  <Override PartName="/ppt/slides/slide1737.xml" ContentType="application/vnd.openxmlformats-officedocument.presentationml.slide+xml"/>
  <Override PartName="/ppt/slides/slide1738.xml" ContentType="application/vnd.openxmlformats-officedocument.presentationml.slide+xml"/>
  <Override PartName="/ppt/slides/slide1739.xml" ContentType="application/vnd.openxmlformats-officedocument.presentationml.slide+xml"/>
  <Override PartName="/ppt/slides/slide174.xml" ContentType="application/vnd.openxmlformats-officedocument.presentationml.slide+xml"/>
  <Override PartName="/ppt/slides/slide1740.xml" ContentType="application/vnd.openxmlformats-officedocument.presentationml.slide+xml"/>
  <Override PartName="/ppt/slides/slide1741.xml" ContentType="application/vnd.openxmlformats-officedocument.presentationml.slide+xml"/>
  <Override PartName="/ppt/slides/slide1742.xml" ContentType="application/vnd.openxmlformats-officedocument.presentationml.slide+xml"/>
  <Override PartName="/ppt/slides/slide1743.xml" ContentType="application/vnd.openxmlformats-officedocument.presentationml.slide+xml"/>
  <Override PartName="/ppt/slides/slide1744.xml" ContentType="application/vnd.openxmlformats-officedocument.presentationml.slide+xml"/>
  <Override PartName="/ppt/slides/slide1745.xml" ContentType="application/vnd.openxmlformats-officedocument.presentationml.slide+xml"/>
  <Override PartName="/ppt/slides/slide1746.xml" ContentType="application/vnd.openxmlformats-officedocument.presentationml.slide+xml"/>
  <Override PartName="/ppt/slides/slide1747.xml" ContentType="application/vnd.openxmlformats-officedocument.presentationml.slide+xml"/>
  <Override PartName="/ppt/slides/slide1748.xml" ContentType="application/vnd.openxmlformats-officedocument.presentationml.slide+xml"/>
  <Override PartName="/ppt/slides/slide1749.xml" ContentType="application/vnd.openxmlformats-officedocument.presentationml.slide+xml"/>
  <Override PartName="/ppt/slides/slide175.xml" ContentType="application/vnd.openxmlformats-officedocument.presentationml.slide+xml"/>
  <Override PartName="/ppt/slides/slide1750.xml" ContentType="application/vnd.openxmlformats-officedocument.presentationml.slide+xml"/>
  <Override PartName="/ppt/slides/slide1751.xml" ContentType="application/vnd.openxmlformats-officedocument.presentationml.slide+xml"/>
  <Override PartName="/ppt/slides/slide1752.xml" ContentType="application/vnd.openxmlformats-officedocument.presentationml.slide+xml"/>
  <Override PartName="/ppt/slides/slide1753.xml" ContentType="application/vnd.openxmlformats-officedocument.presentationml.slide+xml"/>
  <Override PartName="/ppt/slides/slide1754.xml" ContentType="application/vnd.openxmlformats-officedocument.presentationml.slide+xml"/>
  <Override PartName="/ppt/slides/slide1755.xml" ContentType="application/vnd.openxmlformats-officedocument.presentationml.slide+xml"/>
  <Override PartName="/ppt/slides/slide1756.xml" ContentType="application/vnd.openxmlformats-officedocument.presentationml.slide+xml"/>
  <Override PartName="/ppt/slides/slide1757.xml" ContentType="application/vnd.openxmlformats-officedocument.presentationml.slide+xml"/>
  <Override PartName="/ppt/slides/slide1758.xml" ContentType="application/vnd.openxmlformats-officedocument.presentationml.slide+xml"/>
  <Override PartName="/ppt/slides/slide1759.xml" ContentType="application/vnd.openxmlformats-officedocument.presentationml.slide+xml"/>
  <Override PartName="/ppt/slides/slide176.xml" ContentType="application/vnd.openxmlformats-officedocument.presentationml.slide+xml"/>
  <Override PartName="/ppt/slides/slide1760.xml" ContentType="application/vnd.openxmlformats-officedocument.presentationml.slide+xml"/>
  <Override PartName="/ppt/slides/slide1761.xml" ContentType="application/vnd.openxmlformats-officedocument.presentationml.slide+xml"/>
  <Override PartName="/ppt/slides/slide1762.xml" ContentType="application/vnd.openxmlformats-officedocument.presentationml.slide+xml"/>
  <Override PartName="/ppt/slides/slide1763.xml" ContentType="application/vnd.openxmlformats-officedocument.presentationml.slide+xml"/>
  <Override PartName="/ppt/slides/slide1764.xml" ContentType="application/vnd.openxmlformats-officedocument.presentationml.slide+xml"/>
  <Override PartName="/ppt/slides/slide1765.xml" ContentType="application/vnd.openxmlformats-officedocument.presentationml.slide+xml"/>
  <Override PartName="/ppt/slides/slide1766.xml" ContentType="application/vnd.openxmlformats-officedocument.presentationml.slide+xml"/>
  <Override PartName="/ppt/slides/slide1767.xml" ContentType="application/vnd.openxmlformats-officedocument.presentationml.slide+xml"/>
  <Override PartName="/ppt/slides/slide1768.xml" ContentType="application/vnd.openxmlformats-officedocument.presentationml.slide+xml"/>
  <Override PartName="/ppt/slides/slide1769.xml" ContentType="application/vnd.openxmlformats-officedocument.presentationml.slide+xml"/>
  <Override PartName="/ppt/slides/slide177.xml" ContentType="application/vnd.openxmlformats-officedocument.presentationml.slide+xml"/>
  <Override PartName="/ppt/slides/slide1770.xml" ContentType="application/vnd.openxmlformats-officedocument.presentationml.slide+xml"/>
  <Override PartName="/ppt/slides/slide1771.xml" ContentType="application/vnd.openxmlformats-officedocument.presentationml.slide+xml"/>
  <Override PartName="/ppt/slides/slide1772.xml" ContentType="application/vnd.openxmlformats-officedocument.presentationml.slide+xml"/>
  <Override PartName="/ppt/slides/slide1773.xml" ContentType="application/vnd.openxmlformats-officedocument.presentationml.slide+xml"/>
  <Override PartName="/ppt/slides/slide1774.xml" ContentType="application/vnd.openxmlformats-officedocument.presentationml.slide+xml"/>
  <Override PartName="/ppt/slides/slide1775.xml" ContentType="application/vnd.openxmlformats-officedocument.presentationml.slide+xml"/>
  <Override PartName="/ppt/slides/slide1776.xml" ContentType="application/vnd.openxmlformats-officedocument.presentationml.slide+xml"/>
  <Override PartName="/ppt/slides/slide1777.xml" ContentType="application/vnd.openxmlformats-officedocument.presentationml.slide+xml"/>
  <Override PartName="/ppt/slides/slide1778.xml" ContentType="application/vnd.openxmlformats-officedocument.presentationml.slide+xml"/>
  <Override PartName="/ppt/slides/slide1779.xml" ContentType="application/vnd.openxmlformats-officedocument.presentationml.slide+xml"/>
  <Override PartName="/ppt/slides/slide178.xml" ContentType="application/vnd.openxmlformats-officedocument.presentationml.slide+xml"/>
  <Override PartName="/ppt/slides/slide1780.xml" ContentType="application/vnd.openxmlformats-officedocument.presentationml.slide+xml"/>
  <Override PartName="/ppt/slides/slide1781.xml" ContentType="application/vnd.openxmlformats-officedocument.presentationml.slide+xml"/>
  <Override PartName="/ppt/slides/slide1782.xml" ContentType="application/vnd.openxmlformats-officedocument.presentationml.slide+xml"/>
  <Override PartName="/ppt/slides/slide1783.xml" ContentType="application/vnd.openxmlformats-officedocument.presentationml.slide+xml"/>
  <Override PartName="/ppt/slides/slide1784.xml" ContentType="application/vnd.openxmlformats-officedocument.presentationml.slide+xml"/>
  <Override PartName="/ppt/slides/slide1785.xml" ContentType="application/vnd.openxmlformats-officedocument.presentationml.slide+xml"/>
  <Override PartName="/ppt/slides/slide1786.xml" ContentType="application/vnd.openxmlformats-officedocument.presentationml.slide+xml"/>
  <Override PartName="/ppt/slides/slide1787.xml" ContentType="application/vnd.openxmlformats-officedocument.presentationml.slide+xml"/>
  <Override PartName="/ppt/slides/slide1788.xml" ContentType="application/vnd.openxmlformats-officedocument.presentationml.slide+xml"/>
  <Override PartName="/ppt/slides/slide1789.xml" ContentType="application/vnd.openxmlformats-officedocument.presentationml.slide+xml"/>
  <Override PartName="/ppt/slides/slide179.xml" ContentType="application/vnd.openxmlformats-officedocument.presentationml.slide+xml"/>
  <Override PartName="/ppt/slides/slide1790.xml" ContentType="application/vnd.openxmlformats-officedocument.presentationml.slide+xml"/>
  <Override PartName="/ppt/slides/slide1791.xml" ContentType="application/vnd.openxmlformats-officedocument.presentationml.slide+xml"/>
  <Override PartName="/ppt/slides/slide1792.xml" ContentType="application/vnd.openxmlformats-officedocument.presentationml.slide+xml"/>
  <Override PartName="/ppt/slides/slide1793.xml" ContentType="application/vnd.openxmlformats-officedocument.presentationml.slide+xml"/>
  <Override PartName="/ppt/slides/slide1794.xml" ContentType="application/vnd.openxmlformats-officedocument.presentationml.slide+xml"/>
  <Override PartName="/ppt/slides/slide1795.xml" ContentType="application/vnd.openxmlformats-officedocument.presentationml.slide+xml"/>
  <Override PartName="/ppt/slides/slide1796.xml" ContentType="application/vnd.openxmlformats-officedocument.presentationml.slide+xml"/>
  <Override PartName="/ppt/slides/slide1797.xml" ContentType="application/vnd.openxmlformats-officedocument.presentationml.slide+xml"/>
  <Override PartName="/ppt/slides/slide1798.xml" ContentType="application/vnd.openxmlformats-officedocument.presentationml.slide+xml"/>
  <Override PartName="/ppt/slides/slide1799.xml" ContentType="application/vnd.openxmlformats-officedocument.presentationml.slide+xml"/>
  <Override PartName="/ppt/slides/slide18.xml" ContentType="application/vnd.openxmlformats-officedocument.presentationml.slide+xml"/>
  <Override PartName="/ppt/slides/slide180.xml" ContentType="application/vnd.openxmlformats-officedocument.presentationml.slide+xml"/>
  <Override PartName="/ppt/slides/slide1800.xml" ContentType="application/vnd.openxmlformats-officedocument.presentationml.slide+xml"/>
  <Override PartName="/ppt/slides/slide1801.xml" ContentType="application/vnd.openxmlformats-officedocument.presentationml.slide+xml"/>
  <Override PartName="/ppt/slides/slide1802.xml" ContentType="application/vnd.openxmlformats-officedocument.presentationml.slide+xml"/>
  <Override PartName="/ppt/slides/slide1803.xml" ContentType="application/vnd.openxmlformats-officedocument.presentationml.slide+xml"/>
  <Override PartName="/ppt/slides/slide1804.xml" ContentType="application/vnd.openxmlformats-officedocument.presentationml.slide+xml"/>
  <Override PartName="/ppt/slides/slide1805.xml" ContentType="application/vnd.openxmlformats-officedocument.presentationml.slide+xml"/>
  <Override PartName="/ppt/slides/slide1806.xml" ContentType="application/vnd.openxmlformats-officedocument.presentationml.slide+xml"/>
  <Override PartName="/ppt/slides/slide1807.xml" ContentType="application/vnd.openxmlformats-officedocument.presentationml.slide+xml"/>
  <Override PartName="/ppt/slides/slide1808.xml" ContentType="application/vnd.openxmlformats-officedocument.presentationml.slide+xml"/>
  <Override PartName="/ppt/slides/slide1809.xml" ContentType="application/vnd.openxmlformats-officedocument.presentationml.slide+xml"/>
  <Override PartName="/ppt/slides/slide181.xml" ContentType="application/vnd.openxmlformats-officedocument.presentationml.slide+xml"/>
  <Override PartName="/ppt/slides/slide1810.xml" ContentType="application/vnd.openxmlformats-officedocument.presentationml.slide+xml"/>
  <Override PartName="/ppt/slides/slide1811.xml" ContentType="application/vnd.openxmlformats-officedocument.presentationml.slide+xml"/>
  <Override PartName="/ppt/slides/slide1812.xml" ContentType="application/vnd.openxmlformats-officedocument.presentationml.slide+xml"/>
  <Override PartName="/ppt/slides/slide1813.xml" ContentType="application/vnd.openxmlformats-officedocument.presentationml.slide+xml"/>
  <Override PartName="/ppt/slides/slide1814.xml" ContentType="application/vnd.openxmlformats-officedocument.presentationml.slide+xml"/>
  <Override PartName="/ppt/slides/slide1815.xml" ContentType="application/vnd.openxmlformats-officedocument.presentationml.slide+xml"/>
  <Override PartName="/ppt/slides/slide1816.xml" ContentType="application/vnd.openxmlformats-officedocument.presentationml.slide+xml"/>
  <Override PartName="/ppt/slides/slide1817.xml" ContentType="application/vnd.openxmlformats-officedocument.presentationml.slide+xml"/>
  <Override PartName="/ppt/slides/slide1818.xml" ContentType="application/vnd.openxmlformats-officedocument.presentationml.slide+xml"/>
  <Override PartName="/ppt/slides/slide1819.xml" ContentType="application/vnd.openxmlformats-officedocument.presentationml.slide+xml"/>
  <Override PartName="/ppt/slides/slide182.xml" ContentType="application/vnd.openxmlformats-officedocument.presentationml.slide+xml"/>
  <Override PartName="/ppt/slides/slide1820.xml" ContentType="application/vnd.openxmlformats-officedocument.presentationml.slide+xml"/>
  <Override PartName="/ppt/slides/slide1821.xml" ContentType="application/vnd.openxmlformats-officedocument.presentationml.slide+xml"/>
  <Override PartName="/ppt/slides/slide1822.xml" ContentType="application/vnd.openxmlformats-officedocument.presentationml.slide+xml"/>
  <Override PartName="/ppt/slides/slide1823.xml" ContentType="application/vnd.openxmlformats-officedocument.presentationml.slide+xml"/>
  <Override PartName="/ppt/slides/slide1824.xml" ContentType="application/vnd.openxmlformats-officedocument.presentationml.slide+xml"/>
  <Override PartName="/ppt/slides/slide1825.xml" ContentType="application/vnd.openxmlformats-officedocument.presentationml.slide+xml"/>
  <Override PartName="/ppt/slides/slide1826.xml" ContentType="application/vnd.openxmlformats-officedocument.presentationml.slide+xml"/>
  <Override PartName="/ppt/slides/slide1827.xml" ContentType="application/vnd.openxmlformats-officedocument.presentationml.slide+xml"/>
  <Override PartName="/ppt/slides/slide1828.xml" ContentType="application/vnd.openxmlformats-officedocument.presentationml.slide+xml"/>
  <Override PartName="/ppt/slides/slide1829.xml" ContentType="application/vnd.openxmlformats-officedocument.presentationml.slide+xml"/>
  <Override PartName="/ppt/slides/slide183.xml" ContentType="application/vnd.openxmlformats-officedocument.presentationml.slide+xml"/>
  <Override PartName="/ppt/slides/slide1830.xml" ContentType="application/vnd.openxmlformats-officedocument.presentationml.slide+xml"/>
  <Override PartName="/ppt/slides/slide1831.xml" ContentType="application/vnd.openxmlformats-officedocument.presentationml.slide+xml"/>
  <Override PartName="/ppt/slides/slide1832.xml" ContentType="application/vnd.openxmlformats-officedocument.presentationml.slide+xml"/>
  <Override PartName="/ppt/slides/slide1833.xml" ContentType="application/vnd.openxmlformats-officedocument.presentationml.slide+xml"/>
  <Override PartName="/ppt/slides/slide1834.xml" ContentType="application/vnd.openxmlformats-officedocument.presentationml.slide+xml"/>
  <Override PartName="/ppt/slides/slide1835.xml" ContentType="application/vnd.openxmlformats-officedocument.presentationml.slide+xml"/>
  <Override PartName="/ppt/slides/slide1836.xml" ContentType="application/vnd.openxmlformats-officedocument.presentationml.slide+xml"/>
  <Override PartName="/ppt/slides/slide1837.xml" ContentType="application/vnd.openxmlformats-officedocument.presentationml.slide+xml"/>
  <Override PartName="/ppt/slides/slide1838.xml" ContentType="application/vnd.openxmlformats-officedocument.presentationml.slide+xml"/>
  <Override PartName="/ppt/slides/slide1839.xml" ContentType="application/vnd.openxmlformats-officedocument.presentationml.slide+xml"/>
  <Override PartName="/ppt/slides/slide184.xml" ContentType="application/vnd.openxmlformats-officedocument.presentationml.slide+xml"/>
  <Override PartName="/ppt/slides/slide1840.xml" ContentType="application/vnd.openxmlformats-officedocument.presentationml.slide+xml"/>
  <Override PartName="/ppt/slides/slide1841.xml" ContentType="application/vnd.openxmlformats-officedocument.presentationml.slide+xml"/>
  <Override PartName="/ppt/slides/slide1842.xml" ContentType="application/vnd.openxmlformats-officedocument.presentationml.slide+xml"/>
  <Override PartName="/ppt/slides/slide1843.xml" ContentType="application/vnd.openxmlformats-officedocument.presentationml.slide+xml"/>
  <Override PartName="/ppt/slides/slide1844.xml" ContentType="application/vnd.openxmlformats-officedocument.presentationml.slide+xml"/>
  <Override PartName="/ppt/slides/slide1845.xml" ContentType="application/vnd.openxmlformats-officedocument.presentationml.slide+xml"/>
  <Override PartName="/ppt/slides/slide1846.xml" ContentType="application/vnd.openxmlformats-officedocument.presentationml.slide+xml"/>
  <Override PartName="/ppt/slides/slide1847.xml" ContentType="application/vnd.openxmlformats-officedocument.presentationml.slide+xml"/>
  <Override PartName="/ppt/slides/slide1848.xml" ContentType="application/vnd.openxmlformats-officedocument.presentationml.slide+xml"/>
  <Override PartName="/ppt/slides/slide1849.xml" ContentType="application/vnd.openxmlformats-officedocument.presentationml.slide+xml"/>
  <Override PartName="/ppt/slides/slide185.xml" ContentType="application/vnd.openxmlformats-officedocument.presentationml.slide+xml"/>
  <Override PartName="/ppt/slides/slide1850.xml" ContentType="application/vnd.openxmlformats-officedocument.presentationml.slide+xml"/>
  <Override PartName="/ppt/slides/slide1851.xml" ContentType="application/vnd.openxmlformats-officedocument.presentationml.slide+xml"/>
  <Override PartName="/ppt/slides/slide1852.xml" ContentType="application/vnd.openxmlformats-officedocument.presentationml.slide+xml"/>
  <Override PartName="/ppt/slides/slide1853.xml" ContentType="application/vnd.openxmlformats-officedocument.presentationml.slide+xml"/>
  <Override PartName="/ppt/slides/slide1854.xml" ContentType="application/vnd.openxmlformats-officedocument.presentationml.slide+xml"/>
  <Override PartName="/ppt/slides/slide1855.xml" ContentType="application/vnd.openxmlformats-officedocument.presentationml.slide+xml"/>
  <Override PartName="/ppt/slides/slide1856.xml" ContentType="application/vnd.openxmlformats-officedocument.presentationml.slide+xml"/>
  <Override PartName="/ppt/slides/slide1857.xml" ContentType="application/vnd.openxmlformats-officedocument.presentationml.slide+xml"/>
  <Override PartName="/ppt/slides/slide1858.xml" ContentType="application/vnd.openxmlformats-officedocument.presentationml.slide+xml"/>
  <Override PartName="/ppt/slides/slide1859.xml" ContentType="application/vnd.openxmlformats-officedocument.presentationml.slide+xml"/>
  <Override PartName="/ppt/slides/slide186.xml" ContentType="application/vnd.openxmlformats-officedocument.presentationml.slide+xml"/>
  <Override PartName="/ppt/slides/slide1860.xml" ContentType="application/vnd.openxmlformats-officedocument.presentationml.slide+xml"/>
  <Override PartName="/ppt/slides/slide1861.xml" ContentType="application/vnd.openxmlformats-officedocument.presentationml.slide+xml"/>
  <Override PartName="/ppt/slides/slide1862.xml" ContentType="application/vnd.openxmlformats-officedocument.presentationml.slide+xml"/>
  <Override PartName="/ppt/slides/slide1863.xml" ContentType="application/vnd.openxmlformats-officedocument.presentationml.slide+xml"/>
  <Override PartName="/ppt/slides/slide1864.xml" ContentType="application/vnd.openxmlformats-officedocument.presentationml.slide+xml"/>
  <Override PartName="/ppt/slides/slide1865.xml" ContentType="application/vnd.openxmlformats-officedocument.presentationml.slide+xml"/>
  <Override PartName="/ppt/slides/slide1866.xml" ContentType="application/vnd.openxmlformats-officedocument.presentationml.slide+xml"/>
  <Override PartName="/ppt/slides/slide1867.xml" ContentType="application/vnd.openxmlformats-officedocument.presentationml.slide+xml"/>
  <Override PartName="/ppt/slides/slide1868.xml" ContentType="application/vnd.openxmlformats-officedocument.presentationml.slide+xml"/>
  <Override PartName="/ppt/slides/slide1869.xml" ContentType="application/vnd.openxmlformats-officedocument.presentationml.slide+xml"/>
  <Override PartName="/ppt/slides/slide187.xml" ContentType="application/vnd.openxmlformats-officedocument.presentationml.slide+xml"/>
  <Override PartName="/ppt/slides/slide1870.xml" ContentType="application/vnd.openxmlformats-officedocument.presentationml.slide+xml"/>
  <Override PartName="/ppt/slides/slide1871.xml" ContentType="application/vnd.openxmlformats-officedocument.presentationml.slide+xml"/>
  <Override PartName="/ppt/slides/slide1872.xml" ContentType="application/vnd.openxmlformats-officedocument.presentationml.slide+xml"/>
  <Override PartName="/ppt/slides/slide1873.xml" ContentType="application/vnd.openxmlformats-officedocument.presentationml.slide+xml"/>
  <Override PartName="/ppt/slides/slide1874.xml" ContentType="application/vnd.openxmlformats-officedocument.presentationml.slide+xml"/>
  <Override PartName="/ppt/slides/slide1875.xml" ContentType="application/vnd.openxmlformats-officedocument.presentationml.slide+xml"/>
  <Override PartName="/ppt/slides/slide1876.xml" ContentType="application/vnd.openxmlformats-officedocument.presentationml.slide+xml"/>
  <Override PartName="/ppt/slides/slide1877.xml" ContentType="application/vnd.openxmlformats-officedocument.presentationml.slide+xml"/>
  <Override PartName="/ppt/slides/slide1878.xml" ContentType="application/vnd.openxmlformats-officedocument.presentationml.slide+xml"/>
  <Override PartName="/ppt/slides/slide1879.xml" ContentType="application/vnd.openxmlformats-officedocument.presentationml.slide+xml"/>
  <Override PartName="/ppt/slides/slide188.xml" ContentType="application/vnd.openxmlformats-officedocument.presentationml.slide+xml"/>
  <Override PartName="/ppt/slides/slide1880.xml" ContentType="application/vnd.openxmlformats-officedocument.presentationml.slide+xml"/>
  <Override PartName="/ppt/slides/slide1881.xml" ContentType="application/vnd.openxmlformats-officedocument.presentationml.slide+xml"/>
  <Override PartName="/ppt/slides/slide1882.xml" ContentType="application/vnd.openxmlformats-officedocument.presentationml.slide+xml"/>
  <Override PartName="/ppt/slides/slide1883.xml" ContentType="application/vnd.openxmlformats-officedocument.presentationml.slide+xml"/>
  <Override PartName="/ppt/slides/slide1884.xml" ContentType="application/vnd.openxmlformats-officedocument.presentationml.slide+xml"/>
  <Override PartName="/ppt/slides/slide1885.xml" ContentType="application/vnd.openxmlformats-officedocument.presentationml.slide+xml"/>
  <Override PartName="/ppt/slides/slide1886.xml" ContentType="application/vnd.openxmlformats-officedocument.presentationml.slide+xml"/>
  <Override PartName="/ppt/slides/slide1887.xml" ContentType="application/vnd.openxmlformats-officedocument.presentationml.slide+xml"/>
  <Override PartName="/ppt/slides/slide1888.xml" ContentType="application/vnd.openxmlformats-officedocument.presentationml.slide+xml"/>
  <Override PartName="/ppt/slides/slide1889.xml" ContentType="application/vnd.openxmlformats-officedocument.presentationml.slide+xml"/>
  <Override PartName="/ppt/slides/slide189.xml" ContentType="application/vnd.openxmlformats-officedocument.presentationml.slide+xml"/>
  <Override PartName="/ppt/slides/slide1890.xml" ContentType="application/vnd.openxmlformats-officedocument.presentationml.slide+xml"/>
  <Override PartName="/ppt/slides/slide1891.xml" ContentType="application/vnd.openxmlformats-officedocument.presentationml.slide+xml"/>
  <Override PartName="/ppt/slides/slide1892.xml" ContentType="application/vnd.openxmlformats-officedocument.presentationml.slide+xml"/>
  <Override PartName="/ppt/slides/slide1893.xml" ContentType="application/vnd.openxmlformats-officedocument.presentationml.slide+xml"/>
  <Override PartName="/ppt/slides/slide1894.xml" ContentType="application/vnd.openxmlformats-officedocument.presentationml.slide+xml"/>
  <Override PartName="/ppt/slides/slide1895.xml" ContentType="application/vnd.openxmlformats-officedocument.presentationml.slide+xml"/>
  <Override PartName="/ppt/slides/slide1896.xml" ContentType="application/vnd.openxmlformats-officedocument.presentationml.slide+xml"/>
  <Override PartName="/ppt/slides/slide1897.xml" ContentType="application/vnd.openxmlformats-officedocument.presentationml.slide+xml"/>
  <Override PartName="/ppt/slides/slide1898.xml" ContentType="application/vnd.openxmlformats-officedocument.presentationml.slide+xml"/>
  <Override PartName="/ppt/slides/slide1899.xml" ContentType="application/vnd.openxmlformats-officedocument.presentationml.slide+xml"/>
  <Override PartName="/ppt/slides/slide19.xml" ContentType="application/vnd.openxmlformats-officedocument.presentationml.slide+xml"/>
  <Override PartName="/ppt/slides/slide190.xml" ContentType="application/vnd.openxmlformats-officedocument.presentationml.slide+xml"/>
  <Override PartName="/ppt/slides/slide1900.xml" ContentType="application/vnd.openxmlformats-officedocument.presentationml.slide+xml"/>
  <Override PartName="/ppt/slides/slide1901.xml" ContentType="application/vnd.openxmlformats-officedocument.presentationml.slide+xml"/>
  <Override PartName="/ppt/slides/slide1902.xml" ContentType="application/vnd.openxmlformats-officedocument.presentationml.slide+xml"/>
  <Override PartName="/ppt/slides/slide1903.xml" ContentType="application/vnd.openxmlformats-officedocument.presentationml.slide+xml"/>
  <Override PartName="/ppt/slides/slide1904.xml" ContentType="application/vnd.openxmlformats-officedocument.presentationml.slide+xml"/>
  <Override PartName="/ppt/slides/slide1905.xml" ContentType="application/vnd.openxmlformats-officedocument.presentationml.slide+xml"/>
  <Override PartName="/ppt/slides/slide1906.xml" ContentType="application/vnd.openxmlformats-officedocument.presentationml.slide+xml"/>
  <Override PartName="/ppt/slides/slide1907.xml" ContentType="application/vnd.openxmlformats-officedocument.presentationml.slide+xml"/>
  <Override PartName="/ppt/slides/slide1908.xml" ContentType="application/vnd.openxmlformats-officedocument.presentationml.slide+xml"/>
  <Override PartName="/ppt/slides/slide1909.xml" ContentType="application/vnd.openxmlformats-officedocument.presentationml.slide+xml"/>
  <Override PartName="/ppt/slides/slide191.xml" ContentType="application/vnd.openxmlformats-officedocument.presentationml.slide+xml"/>
  <Override PartName="/ppt/slides/slide1910.xml" ContentType="application/vnd.openxmlformats-officedocument.presentationml.slide+xml"/>
  <Override PartName="/ppt/slides/slide1911.xml" ContentType="application/vnd.openxmlformats-officedocument.presentationml.slide+xml"/>
  <Override PartName="/ppt/slides/slide1912.xml" ContentType="application/vnd.openxmlformats-officedocument.presentationml.slide+xml"/>
  <Override PartName="/ppt/slides/slide1913.xml" ContentType="application/vnd.openxmlformats-officedocument.presentationml.slide+xml"/>
  <Override PartName="/ppt/slides/slide1914.xml" ContentType="application/vnd.openxmlformats-officedocument.presentationml.slide+xml"/>
  <Override PartName="/ppt/slides/slide1915.xml" ContentType="application/vnd.openxmlformats-officedocument.presentationml.slide+xml"/>
  <Override PartName="/ppt/slides/slide1916.xml" ContentType="application/vnd.openxmlformats-officedocument.presentationml.slide+xml"/>
  <Override PartName="/ppt/slides/slide1917.xml" ContentType="application/vnd.openxmlformats-officedocument.presentationml.slide+xml"/>
  <Override PartName="/ppt/slides/slide1918.xml" ContentType="application/vnd.openxmlformats-officedocument.presentationml.slide+xml"/>
  <Override PartName="/ppt/slides/slide1919.xml" ContentType="application/vnd.openxmlformats-officedocument.presentationml.slide+xml"/>
  <Override PartName="/ppt/slides/slide192.xml" ContentType="application/vnd.openxmlformats-officedocument.presentationml.slide+xml"/>
  <Override PartName="/ppt/slides/slide1920.xml" ContentType="application/vnd.openxmlformats-officedocument.presentationml.slide+xml"/>
  <Override PartName="/ppt/slides/slide1921.xml" ContentType="application/vnd.openxmlformats-officedocument.presentationml.slide+xml"/>
  <Override PartName="/ppt/slides/slide1922.xml" ContentType="application/vnd.openxmlformats-officedocument.presentationml.slide+xml"/>
  <Override PartName="/ppt/slides/slide1923.xml" ContentType="application/vnd.openxmlformats-officedocument.presentationml.slide+xml"/>
  <Override PartName="/ppt/slides/slide1924.xml" ContentType="application/vnd.openxmlformats-officedocument.presentationml.slide+xml"/>
  <Override PartName="/ppt/slides/slide1925.xml" ContentType="application/vnd.openxmlformats-officedocument.presentationml.slide+xml"/>
  <Override PartName="/ppt/slides/slide1926.xml" ContentType="application/vnd.openxmlformats-officedocument.presentationml.slide+xml"/>
  <Override PartName="/ppt/slides/slide1927.xml" ContentType="application/vnd.openxmlformats-officedocument.presentationml.slide+xml"/>
  <Override PartName="/ppt/slides/slide1928.xml" ContentType="application/vnd.openxmlformats-officedocument.presentationml.slide+xml"/>
  <Override PartName="/ppt/slides/slide1929.xml" ContentType="application/vnd.openxmlformats-officedocument.presentationml.slide+xml"/>
  <Override PartName="/ppt/slides/slide193.xml" ContentType="application/vnd.openxmlformats-officedocument.presentationml.slide+xml"/>
  <Override PartName="/ppt/slides/slide1930.xml" ContentType="application/vnd.openxmlformats-officedocument.presentationml.slide+xml"/>
  <Override PartName="/ppt/slides/slide1931.xml" ContentType="application/vnd.openxmlformats-officedocument.presentationml.slide+xml"/>
  <Override PartName="/ppt/slides/slide1932.xml" ContentType="application/vnd.openxmlformats-officedocument.presentationml.slide+xml"/>
  <Override PartName="/ppt/slides/slide1933.xml" ContentType="application/vnd.openxmlformats-officedocument.presentationml.slide+xml"/>
  <Override PartName="/ppt/slides/slide1934.xml" ContentType="application/vnd.openxmlformats-officedocument.presentationml.slide+xml"/>
  <Override PartName="/ppt/slides/slide1935.xml" ContentType="application/vnd.openxmlformats-officedocument.presentationml.slide+xml"/>
  <Override PartName="/ppt/slides/slide1936.xml" ContentType="application/vnd.openxmlformats-officedocument.presentationml.slide+xml"/>
  <Override PartName="/ppt/slides/slide1937.xml" ContentType="application/vnd.openxmlformats-officedocument.presentationml.slide+xml"/>
  <Override PartName="/ppt/slides/slide1938.xml" ContentType="application/vnd.openxmlformats-officedocument.presentationml.slide+xml"/>
  <Override PartName="/ppt/slides/slide1939.xml" ContentType="application/vnd.openxmlformats-officedocument.presentationml.slide+xml"/>
  <Override PartName="/ppt/slides/slide194.xml" ContentType="application/vnd.openxmlformats-officedocument.presentationml.slide+xml"/>
  <Override PartName="/ppt/slides/slide1940.xml" ContentType="application/vnd.openxmlformats-officedocument.presentationml.slide+xml"/>
  <Override PartName="/ppt/slides/slide1941.xml" ContentType="application/vnd.openxmlformats-officedocument.presentationml.slide+xml"/>
  <Override PartName="/ppt/slides/slide1942.xml" ContentType="application/vnd.openxmlformats-officedocument.presentationml.slide+xml"/>
  <Override PartName="/ppt/slides/slide1943.xml" ContentType="application/vnd.openxmlformats-officedocument.presentationml.slide+xml"/>
  <Override PartName="/ppt/slides/slide1944.xml" ContentType="application/vnd.openxmlformats-officedocument.presentationml.slide+xml"/>
  <Override PartName="/ppt/slides/slide1945.xml" ContentType="application/vnd.openxmlformats-officedocument.presentationml.slide+xml"/>
  <Override PartName="/ppt/slides/slide1946.xml" ContentType="application/vnd.openxmlformats-officedocument.presentationml.slide+xml"/>
  <Override PartName="/ppt/slides/slide1947.xml" ContentType="application/vnd.openxmlformats-officedocument.presentationml.slide+xml"/>
  <Override PartName="/ppt/slides/slide1948.xml" ContentType="application/vnd.openxmlformats-officedocument.presentationml.slide+xml"/>
  <Override PartName="/ppt/slides/slide1949.xml" ContentType="application/vnd.openxmlformats-officedocument.presentationml.slide+xml"/>
  <Override PartName="/ppt/slides/slide195.xml" ContentType="application/vnd.openxmlformats-officedocument.presentationml.slide+xml"/>
  <Override PartName="/ppt/slides/slide1950.xml" ContentType="application/vnd.openxmlformats-officedocument.presentationml.slide+xml"/>
  <Override PartName="/ppt/slides/slide1951.xml" ContentType="application/vnd.openxmlformats-officedocument.presentationml.slide+xml"/>
  <Override PartName="/ppt/slides/slide1952.xml" ContentType="application/vnd.openxmlformats-officedocument.presentationml.slide+xml"/>
  <Override PartName="/ppt/slides/slide1953.xml" ContentType="application/vnd.openxmlformats-officedocument.presentationml.slide+xml"/>
  <Override PartName="/ppt/slides/slide1954.xml" ContentType="application/vnd.openxmlformats-officedocument.presentationml.slide+xml"/>
  <Override PartName="/ppt/slides/slide1955.xml" ContentType="application/vnd.openxmlformats-officedocument.presentationml.slide+xml"/>
  <Override PartName="/ppt/slides/slide1956.xml" ContentType="application/vnd.openxmlformats-officedocument.presentationml.slide+xml"/>
  <Override PartName="/ppt/slides/slide1957.xml" ContentType="application/vnd.openxmlformats-officedocument.presentationml.slide+xml"/>
  <Override PartName="/ppt/slides/slide1958.xml" ContentType="application/vnd.openxmlformats-officedocument.presentationml.slide+xml"/>
  <Override PartName="/ppt/slides/slide1959.xml" ContentType="application/vnd.openxmlformats-officedocument.presentationml.slide+xml"/>
  <Override PartName="/ppt/slides/slide196.xml" ContentType="application/vnd.openxmlformats-officedocument.presentationml.slide+xml"/>
  <Override PartName="/ppt/slides/slide1960.xml" ContentType="application/vnd.openxmlformats-officedocument.presentationml.slide+xml"/>
  <Override PartName="/ppt/slides/slide1961.xml" ContentType="application/vnd.openxmlformats-officedocument.presentationml.slide+xml"/>
  <Override PartName="/ppt/slides/slide1962.xml" ContentType="application/vnd.openxmlformats-officedocument.presentationml.slide+xml"/>
  <Override PartName="/ppt/slides/slide1963.xml" ContentType="application/vnd.openxmlformats-officedocument.presentationml.slide+xml"/>
  <Override PartName="/ppt/slides/slide1964.xml" ContentType="application/vnd.openxmlformats-officedocument.presentationml.slide+xml"/>
  <Override PartName="/ppt/slides/slide1965.xml" ContentType="application/vnd.openxmlformats-officedocument.presentationml.slide+xml"/>
  <Override PartName="/ppt/slides/slide1966.xml" ContentType="application/vnd.openxmlformats-officedocument.presentationml.slide+xml"/>
  <Override PartName="/ppt/slides/slide1967.xml" ContentType="application/vnd.openxmlformats-officedocument.presentationml.slide+xml"/>
  <Override PartName="/ppt/slides/slide1968.xml" ContentType="application/vnd.openxmlformats-officedocument.presentationml.slide+xml"/>
  <Override PartName="/ppt/slides/slide1969.xml" ContentType="application/vnd.openxmlformats-officedocument.presentationml.slide+xml"/>
  <Override PartName="/ppt/slides/slide197.xml" ContentType="application/vnd.openxmlformats-officedocument.presentationml.slide+xml"/>
  <Override PartName="/ppt/slides/slide1970.xml" ContentType="application/vnd.openxmlformats-officedocument.presentationml.slide+xml"/>
  <Override PartName="/ppt/slides/slide1971.xml" ContentType="application/vnd.openxmlformats-officedocument.presentationml.slide+xml"/>
  <Override PartName="/ppt/slides/slide1972.xml" ContentType="application/vnd.openxmlformats-officedocument.presentationml.slide+xml"/>
  <Override PartName="/ppt/slides/slide1973.xml" ContentType="application/vnd.openxmlformats-officedocument.presentationml.slide+xml"/>
  <Override PartName="/ppt/slides/slide1974.xml" ContentType="application/vnd.openxmlformats-officedocument.presentationml.slide+xml"/>
  <Override PartName="/ppt/slides/slide1975.xml" ContentType="application/vnd.openxmlformats-officedocument.presentationml.slide+xml"/>
  <Override PartName="/ppt/slides/slide1976.xml" ContentType="application/vnd.openxmlformats-officedocument.presentationml.slide+xml"/>
  <Override PartName="/ppt/slides/slide1977.xml" ContentType="application/vnd.openxmlformats-officedocument.presentationml.slide+xml"/>
  <Override PartName="/ppt/slides/slide1978.xml" ContentType="application/vnd.openxmlformats-officedocument.presentationml.slide+xml"/>
  <Override PartName="/ppt/slides/slide1979.xml" ContentType="application/vnd.openxmlformats-officedocument.presentationml.slide+xml"/>
  <Override PartName="/ppt/slides/slide198.xml" ContentType="application/vnd.openxmlformats-officedocument.presentationml.slide+xml"/>
  <Override PartName="/ppt/slides/slide1980.xml" ContentType="application/vnd.openxmlformats-officedocument.presentationml.slide+xml"/>
  <Override PartName="/ppt/slides/slide1981.xml" ContentType="application/vnd.openxmlformats-officedocument.presentationml.slide+xml"/>
  <Override PartName="/ppt/slides/slide1982.xml" ContentType="application/vnd.openxmlformats-officedocument.presentationml.slide+xml"/>
  <Override PartName="/ppt/slides/slide1983.xml" ContentType="application/vnd.openxmlformats-officedocument.presentationml.slide+xml"/>
  <Override PartName="/ppt/slides/slide1984.xml" ContentType="application/vnd.openxmlformats-officedocument.presentationml.slide+xml"/>
  <Override PartName="/ppt/slides/slide1985.xml" ContentType="application/vnd.openxmlformats-officedocument.presentationml.slide+xml"/>
  <Override PartName="/ppt/slides/slide1986.xml" ContentType="application/vnd.openxmlformats-officedocument.presentationml.slide+xml"/>
  <Override PartName="/ppt/slides/slide1987.xml" ContentType="application/vnd.openxmlformats-officedocument.presentationml.slide+xml"/>
  <Override PartName="/ppt/slides/slide1988.xml" ContentType="application/vnd.openxmlformats-officedocument.presentationml.slide+xml"/>
  <Override PartName="/ppt/slides/slide1989.xml" ContentType="application/vnd.openxmlformats-officedocument.presentationml.slide+xml"/>
  <Override PartName="/ppt/slides/slide199.xml" ContentType="application/vnd.openxmlformats-officedocument.presentationml.slide+xml"/>
  <Override PartName="/ppt/slides/slide1990.xml" ContentType="application/vnd.openxmlformats-officedocument.presentationml.slide+xml"/>
  <Override PartName="/ppt/slides/slide1991.xml" ContentType="application/vnd.openxmlformats-officedocument.presentationml.slide+xml"/>
  <Override PartName="/ppt/slides/slide1992.xml" ContentType="application/vnd.openxmlformats-officedocument.presentationml.slide+xml"/>
  <Override PartName="/ppt/slides/slide1993.xml" ContentType="application/vnd.openxmlformats-officedocument.presentationml.slide+xml"/>
  <Override PartName="/ppt/slides/slide1994.xml" ContentType="application/vnd.openxmlformats-officedocument.presentationml.slide+xml"/>
  <Override PartName="/ppt/slides/slide1995.xml" ContentType="application/vnd.openxmlformats-officedocument.presentationml.slide+xml"/>
  <Override PartName="/ppt/slides/slide1996.xml" ContentType="application/vnd.openxmlformats-officedocument.presentationml.slide+xml"/>
  <Override PartName="/ppt/slides/slide1997.xml" ContentType="application/vnd.openxmlformats-officedocument.presentationml.slide+xml"/>
  <Override PartName="/ppt/slides/slide1998.xml" ContentType="application/vnd.openxmlformats-officedocument.presentationml.slide+xml"/>
  <Override PartName="/ppt/slides/slide1999.xml" ContentType="application/vnd.openxmlformats-officedocument.presentationml.slide+xml"/>
  <Override PartName="/ppt/slides/slide2.xml" ContentType="application/vnd.openxmlformats-officedocument.presentationml.slide+xml"/>
  <Override PartName="/ppt/slides/slide20.xml" ContentType="application/vnd.openxmlformats-officedocument.presentationml.slide+xml"/>
  <Override PartName="/ppt/slides/slide200.xml" ContentType="application/vnd.openxmlformats-officedocument.presentationml.slide+xml"/>
  <Override PartName="/ppt/slides/slide2000.xml" ContentType="application/vnd.openxmlformats-officedocument.presentationml.slide+xml"/>
  <Override PartName="/ppt/slides/slide2001.xml" ContentType="application/vnd.openxmlformats-officedocument.presentationml.slide+xml"/>
  <Override PartName="/ppt/slides/slide2002.xml" ContentType="application/vnd.openxmlformats-officedocument.presentationml.slide+xml"/>
  <Override PartName="/ppt/slides/slide2003.xml" ContentType="application/vnd.openxmlformats-officedocument.presentationml.slide+xml"/>
  <Override PartName="/ppt/slides/slide2004.xml" ContentType="application/vnd.openxmlformats-officedocument.presentationml.slide+xml"/>
  <Override PartName="/ppt/slides/slide2005.xml" ContentType="application/vnd.openxmlformats-officedocument.presentationml.slide+xml"/>
  <Override PartName="/ppt/slides/slide2006.xml" ContentType="application/vnd.openxmlformats-officedocument.presentationml.slide+xml"/>
  <Override PartName="/ppt/slides/slide2007.xml" ContentType="application/vnd.openxmlformats-officedocument.presentationml.slide+xml"/>
  <Override PartName="/ppt/slides/slide2008.xml" ContentType="application/vnd.openxmlformats-officedocument.presentationml.slide+xml"/>
  <Override PartName="/ppt/slides/slide2009.xml" ContentType="application/vnd.openxmlformats-officedocument.presentationml.slide+xml"/>
  <Override PartName="/ppt/slides/slide201.xml" ContentType="application/vnd.openxmlformats-officedocument.presentationml.slide+xml"/>
  <Override PartName="/ppt/slides/slide2010.xml" ContentType="application/vnd.openxmlformats-officedocument.presentationml.slide+xml"/>
  <Override PartName="/ppt/slides/slide2011.xml" ContentType="application/vnd.openxmlformats-officedocument.presentationml.slide+xml"/>
  <Override PartName="/ppt/slides/slide2012.xml" ContentType="application/vnd.openxmlformats-officedocument.presentationml.slide+xml"/>
  <Override PartName="/ppt/slides/slide2013.xml" ContentType="application/vnd.openxmlformats-officedocument.presentationml.slide+xml"/>
  <Override PartName="/ppt/slides/slide2014.xml" ContentType="application/vnd.openxmlformats-officedocument.presentationml.slide+xml"/>
  <Override PartName="/ppt/slides/slide2015.xml" ContentType="application/vnd.openxmlformats-officedocument.presentationml.slide+xml"/>
  <Override PartName="/ppt/slides/slide2016.xml" ContentType="application/vnd.openxmlformats-officedocument.presentationml.slide+xml"/>
  <Override PartName="/ppt/slides/slide2017.xml" ContentType="application/vnd.openxmlformats-officedocument.presentationml.slide+xml"/>
  <Override PartName="/ppt/slides/slide2018.xml" ContentType="application/vnd.openxmlformats-officedocument.presentationml.slide+xml"/>
  <Override PartName="/ppt/slides/slide2019.xml" ContentType="application/vnd.openxmlformats-officedocument.presentationml.slide+xml"/>
  <Override PartName="/ppt/slides/slide202.xml" ContentType="application/vnd.openxmlformats-officedocument.presentationml.slide+xml"/>
  <Override PartName="/ppt/slides/slide2020.xml" ContentType="application/vnd.openxmlformats-officedocument.presentationml.slide+xml"/>
  <Override PartName="/ppt/slides/slide2021.xml" ContentType="application/vnd.openxmlformats-officedocument.presentationml.slide+xml"/>
  <Override PartName="/ppt/slides/slide2022.xml" ContentType="application/vnd.openxmlformats-officedocument.presentationml.slide+xml"/>
  <Override PartName="/ppt/slides/slide2023.xml" ContentType="application/vnd.openxmlformats-officedocument.presentationml.slide+xml"/>
  <Override PartName="/ppt/slides/slide2024.xml" ContentType="application/vnd.openxmlformats-officedocument.presentationml.slide+xml"/>
  <Override PartName="/ppt/slides/slide2025.xml" ContentType="application/vnd.openxmlformats-officedocument.presentationml.slide+xml"/>
  <Override PartName="/ppt/slides/slide2026.xml" ContentType="application/vnd.openxmlformats-officedocument.presentationml.slide+xml"/>
  <Override PartName="/ppt/slides/slide2027.xml" ContentType="application/vnd.openxmlformats-officedocument.presentationml.slide+xml"/>
  <Override PartName="/ppt/slides/slide2028.xml" ContentType="application/vnd.openxmlformats-officedocument.presentationml.slide+xml"/>
  <Override PartName="/ppt/slides/slide2029.xml" ContentType="application/vnd.openxmlformats-officedocument.presentationml.slide+xml"/>
  <Override PartName="/ppt/slides/slide203.xml" ContentType="application/vnd.openxmlformats-officedocument.presentationml.slide+xml"/>
  <Override PartName="/ppt/slides/slide2030.xml" ContentType="application/vnd.openxmlformats-officedocument.presentationml.slide+xml"/>
  <Override PartName="/ppt/slides/slide2031.xml" ContentType="application/vnd.openxmlformats-officedocument.presentationml.slide+xml"/>
  <Override PartName="/ppt/slides/slide2032.xml" ContentType="application/vnd.openxmlformats-officedocument.presentationml.slide+xml"/>
  <Override PartName="/ppt/slides/slide2033.xml" ContentType="application/vnd.openxmlformats-officedocument.presentationml.slide+xml"/>
  <Override PartName="/ppt/slides/slide2034.xml" ContentType="application/vnd.openxmlformats-officedocument.presentationml.slide+xml"/>
  <Override PartName="/ppt/slides/slide2035.xml" ContentType="application/vnd.openxmlformats-officedocument.presentationml.slide+xml"/>
  <Override PartName="/ppt/slides/slide2036.xml" ContentType="application/vnd.openxmlformats-officedocument.presentationml.slide+xml"/>
  <Override PartName="/ppt/slides/slide2037.xml" ContentType="application/vnd.openxmlformats-officedocument.presentationml.slide+xml"/>
  <Override PartName="/ppt/slides/slide2038.xml" ContentType="application/vnd.openxmlformats-officedocument.presentationml.slide+xml"/>
  <Override PartName="/ppt/slides/slide2039.xml" ContentType="application/vnd.openxmlformats-officedocument.presentationml.slide+xml"/>
  <Override PartName="/ppt/slides/slide204.xml" ContentType="application/vnd.openxmlformats-officedocument.presentationml.slide+xml"/>
  <Override PartName="/ppt/slides/slide2040.xml" ContentType="application/vnd.openxmlformats-officedocument.presentationml.slide+xml"/>
  <Override PartName="/ppt/slides/slide2041.xml" ContentType="application/vnd.openxmlformats-officedocument.presentationml.slide+xml"/>
  <Override PartName="/ppt/slides/slide2042.xml" ContentType="application/vnd.openxmlformats-officedocument.presentationml.slide+xml"/>
  <Override PartName="/ppt/slides/slide2043.xml" ContentType="application/vnd.openxmlformats-officedocument.presentationml.slide+xml"/>
  <Override PartName="/ppt/slides/slide2044.xml" ContentType="application/vnd.openxmlformats-officedocument.presentationml.slide+xml"/>
  <Override PartName="/ppt/slides/slide2045.xml" ContentType="application/vnd.openxmlformats-officedocument.presentationml.slide+xml"/>
  <Override PartName="/ppt/slides/slide2046.xml" ContentType="application/vnd.openxmlformats-officedocument.presentationml.slide+xml"/>
  <Override PartName="/ppt/slides/slide2047.xml" ContentType="application/vnd.openxmlformats-officedocument.presentationml.slide+xml"/>
  <Override PartName="/ppt/slides/slide2048.xml" ContentType="application/vnd.openxmlformats-officedocument.presentationml.slide+xml"/>
  <Override PartName="/ppt/slides/slide2049.xml" ContentType="application/vnd.openxmlformats-officedocument.presentationml.slide+xml"/>
  <Override PartName="/ppt/slides/slide205.xml" ContentType="application/vnd.openxmlformats-officedocument.presentationml.slide+xml"/>
  <Override PartName="/ppt/slides/slide2050.xml" ContentType="application/vnd.openxmlformats-officedocument.presentationml.slide+xml"/>
  <Override PartName="/ppt/slides/slide2051.xml" ContentType="application/vnd.openxmlformats-officedocument.presentationml.slide+xml"/>
  <Override PartName="/ppt/slides/slide2052.xml" ContentType="application/vnd.openxmlformats-officedocument.presentationml.slide+xml"/>
  <Override PartName="/ppt/slides/slide2053.xml" ContentType="application/vnd.openxmlformats-officedocument.presentationml.slide+xml"/>
  <Override PartName="/ppt/slides/slide2054.xml" ContentType="application/vnd.openxmlformats-officedocument.presentationml.slide+xml"/>
  <Override PartName="/ppt/slides/slide2055.xml" ContentType="application/vnd.openxmlformats-officedocument.presentationml.slide+xml"/>
  <Override PartName="/ppt/slides/slide2056.xml" ContentType="application/vnd.openxmlformats-officedocument.presentationml.slide+xml"/>
  <Override PartName="/ppt/slides/slide2057.xml" ContentType="application/vnd.openxmlformats-officedocument.presentationml.slide+xml"/>
  <Override PartName="/ppt/slides/slide2058.xml" ContentType="application/vnd.openxmlformats-officedocument.presentationml.slide+xml"/>
  <Override PartName="/ppt/slides/slide2059.xml" ContentType="application/vnd.openxmlformats-officedocument.presentationml.slide+xml"/>
  <Override PartName="/ppt/slides/slide206.xml" ContentType="application/vnd.openxmlformats-officedocument.presentationml.slide+xml"/>
  <Override PartName="/ppt/slides/slide2060.xml" ContentType="application/vnd.openxmlformats-officedocument.presentationml.slide+xml"/>
  <Override PartName="/ppt/slides/slide2061.xml" ContentType="application/vnd.openxmlformats-officedocument.presentationml.slide+xml"/>
  <Override PartName="/ppt/slides/slide2062.xml" ContentType="application/vnd.openxmlformats-officedocument.presentationml.slide+xml"/>
  <Override PartName="/ppt/slides/slide2063.xml" ContentType="application/vnd.openxmlformats-officedocument.presentationml.slide+xml"/>
  <Override PartName="/ppt/slides/slide2064.xml" ContentType="application/vnd.openxmlformats-officedocument.presentationml.slide+xml"/>
  <Override PartName="/ppt/slides/slide2065.xml" ContentType="application/vnd.openxmlformats-officedocument.presentationml.slide+xml"/>
  <Override PartName="/ppt/slides/slide2066.xml" ContentType="application/vnd.openxmlformats-officedocument.presentationml.slide+xml"/>
  <Override PartName="/ppt/slides/slide2067.xml" ContentType="application/vnd.openxmlformats-officedocument.presentationml.slide+xml"/>
  <Override PartName="/ppt/slides/slide2068.xml" ContentType="application/vnd.openxmlformats-officedocument.presentationml.slide+xml"/>
  <Override PartName="/ppt/slides/slide2069.xml" ContentType="application/vnd.openxmlformats-officedocument.presentationml.slide+xml"/>
  <Override PartName="/ppt/slides/slide207.xml" ContentType="application/vnd.openxmlformats-officedocument.presentationml.slide+xml"/>
  <Override PartName="/ppt/slides/slide2070.xml" ContentType="application/vnd.openxmlformats-officedocument.presentationml.slide+xml"/>
  <Override PartName="/ppt/slides/slide2071.xml" ContentType="application/vnd.openxmlformats-officedocument.presentationml.slide+xml"/>
  <Override PartName="/ppt/slides/slide2072.xml" ContentType="application/vnd.openxmlformats-officedocument.presentationml.slide+xml"/>
  <Override PartName="/ppt/slides/slide2073.xml" ContentType="application/vnd.openxmlformats-officedocument.presentationml.slide+xml"/>
  <Override PartName="/ppt/slides/slide2074.xml" ContentType="application/vnd.openxmlformats-officedocument.presentationml.slide+xml"/>
  <Override PartName="/ppt/slides/slide2075.xml" ContentType="application/vnd.openxmlformats-officedocument.presentationml.slide+xml"/>
  <Override PartName="/ppt/slides/slide2076.xml" ContentType="application/vnd.openxmlformats-officedocument.presentationml.slide+xml"/>
  <Override PartName="/ppt/slides/slide2077.xml" ContentType="application/vnd.openxmlformats-officedocument.presentationml.slide+xml"/>
  <Override PartName="/ppt/slides/slide2078.xml" ContentType="application/vnd.openxmlformats-officedocument.presentationml.slide+xml"/>
  <Override PartName="/ppt/slides/slide2079.xml" ContentType="application/vnd.openxmlformats-officedocument.presentationml.slide+xml"/>
  <Override PartName="/ppt/slides/slide208.xml" ContentType="application/vnd.openxmlformats-officedocument.presentationml.slide+xml"/>
  <Override PartName="/ppt/slides/slide2080.xml" ContentType="application/vnd.openxmlformats-officedocument.presentationml.slide+xml"/>
  <Override PartName="/ppt/slides/slide2081.xml" ContentType="application/vnd.openxmlformats-officedocument.presentationml.slide+xml"/>
  <Override PartName="/ppt/slides/slide2082.xml" ContentType="application/vnd.openxmlformats-officedocument.presentationml.slide+xml"/>
  <Override PartName="/ppt/slides/slide2083.xml" ContentType="application/vnd.openxmlformats-officedocument.presentationml.slide+xml"/>
  <Override PartName="/ppt/slides/slide2084.xml" ContentType="application/vnd.openxmlformats-officedocument.presentationml.slide+xml"/>
  <Override PartName="/ppt/slides/slide2085.xml" ContentType="application/vnd.openxmlformats-officedocument.presentationml.slide+xml"/>
  <Override PartName="/ppt/slides/slide2086.xml" ContentType="application/vnd.openxmlformats-officedocument.presentationml.slide+xml"/>
  <Override PartName="/ppt/slides/slide2087.xml" ContentType="application/vnd.openxmlformats-officedocument.presentationml.slide+xml"/>
  <Override PartName="/ppt/slides/slide2088.xml" ContentType="application/vnd.openxmlformats-officedocument.presentationml.slide+xml"/>
  <Override PartName="/ppt/slides/slide2089.xml" ContentType="application/vnd.openxmlformats-officedocument.presentationml.slide+xml"/>
  <Override PartName="/ppt/slides/slide209.xml" ContentType="application/vnd.openxmlformats-officedocument.presentationml.slide+xml"/>
  <Override PartName="/ppt/slides/slide2090.xml" ContentType="application/vnd.openxmlformats-officedocument.presentationml.slide+xml"/>
  <Override PartName="/ppt/slides/slide2091.xml" ContentType="application/vnd.openxmlformats-officedocument.presentationml.slide+xml"/>
  <Override PartName="/ppt/slides/slide2092.xml" ContentType="application/vnd.openxmlformats-officedocument.presentationml.slide+xml"/>
  <Override PartName="/ppt/slides/slide2093.xml" ContentType="application/vnd.openxmlformats-officedocument.presentationml.slide+xml"/>
  <Override PartName="/ppt/slides/slide2094.xml" ContentType="application/vnd.openxmlformats-officedocument.presentationml.slide+xml"/>
  <Override PartName="/ppt/slides/slide2095.xml" ContentType="application/vnd.openxmlformats-officedocument.presentationml.slide+xml"/>
  <Override PartName="/ppt/slides/slide2096.xml" ContentType="application/vnd.openxmlformats-officedocument.presentationml.slide+xml"/>
  <Override PartName="/ppt/slides/slide2097.xml" ContentType="application/vnd.openxmlformats-officedocument.presentationml.slide+xml"/>
  <Override PartName="/ppt/slides/slide2098.xml" ContentType="application/vnd.openxmlformats-officedocument.presentationml.slide+xml"/>
  <Override PartName="/ppt/slides/slide2099.xml" ContentType="application/vnd.openxmlformats-officedocument.presentationml.slide+xml"/>
  <Override PartName="/ppt/slides/slide21.xml" ContentType="application/vnd.openxmlformats-officedocument.presentationml.slide+xml"/>
  <Override PartName="/ppt/slides/slide210.xml" ContentType="application/vnd.openxmlformats-officedocument.presentationml.slide+xml"/>
  <Override PartName="/ppt/slides/slide2100.xml" ContentType="application/vnd.openxmlformats-officedocument.presentationml.slide+xml"/>
  <Override PartName="/ppt/slides/slide2101.xml" ContentType="application/vnd.openxmlformats-officedocument.presentationml.slide+xml"/>
  <Override PartName="/ppt/slides/slide2102.xml" ContentType="application/vnd.openxmlformats-officedocument.presentationml.slide+xml"/>
  <Override PartName="/ppt/slides/slide2103.xml" ContentType="application/vnd.openxmlformats-officedocument.presentationml.slide+xml"/>
  <Override PartName="/ppt/slides/slide2104.xml" ContentType="application/vnd.openxmlformats-officedocument.presentationml.slide+xml"/>
  <Override PartName="/ppt/slides/slide2105.xml" ContentType="application/vnd.openxmlformats-officedocument.presentationml.slide+xml"/>
  <Override PartName="/ppt/slides/slide2106.xml" ContentType="application/vnd.openxmlformats-officedocument.presentationml.slide+xml"/>
  <Override PartName="/ppt/slides/slide2107.xml" ContentType="application/vnd.openxmlformats-officedocument.presentationml.slide+xml"/>
  <Override PartName="/ppt/slides/slide2108.xml" ContentType="application/vnd.openxmlformats-officedocument.presentationml.slide+xml"/>
  <Override PartName="/ppt/slides/slide2109.xml" ContentType="application/vnd.openxmlformats-officedocument.presentationml.slide+xml"/>
  <Override PartName="/ppt/slides/slide211.xml" ContentType="application/vnd.openxmlformats-officedocument.presentationml.slide+xml"/>
  <Override PartName="/ppt/slides/slide2110.xml" ContentType="application/vnd.openxmlformats-officedocument.presentationml.slide+xml"/>
  <Override PartName="/ppt/slides/slide2111.xml" ContentType="application/vnd.openxmlformats-officedocument.presentationml.slide+xml"/>
  <Override PartName="/ppt/slides/slide2112.xml" ContentType="application/vnd.openxmlformats-officedocument.presentationml.slide+xml"/>
  <Override PartName="/ppt/slides/slide2113.xml" ContentType="application/vnd.openxmlformats-officedocument.presentationml.slide+xml"/>
  <Override PartName="/ppt/slides/slide2114.xml" ContentType="application/vnd.openxmlformats-officedocument.presentationml.slide+xml"/>
  <Override PartName="/ppt/slides/slide2115.xml" ContentType="application/vnd.openxmlformats-officedocument.presentationml.slide+xml"/>
  <Override PartName="/ppt/slides/slide2116.xml" ContentType="application/vnd.openxmlformats-officedocument.presentationml.slide+xml"/>
  <Override PartName="/ppt/slides/slide2117.xml" ContentType="application/vnd.openxmlformats-officedocument.presentationml.slide+xml"/>
  <Override PartName="/ppt/slides/slide2118.xml" ContentType="application/vnd.openxmlformats-officedocument.presentationml.slide+xml"/>
  <Override PartName="/ppt/slides/slide2119.xml" ContentType="application/vnd.openxmlformats-officedocument.presentationml.slide+xml"/>
  <Override PartName="/ppt/slides/slide212.xml" ContentType="application/vnd.openxmlformats-officedocument.presentationml.slide+xml"/>
  <Override PartName="/ppt/slides/slide2120.xml" ContentType="application/vnd.openxmlformats-officedocument.presentationml.slide+xml"/>
  <Override PartName="/ppt/slides/slide2121.xml" ContentType="application/vnd.openxmlformats-officedocument.presentationml.slide+xml"/>
  <Override PartName="/ppt/slides/slide2122.xml" ContentType="application/vnd.openxmlformats-officedocument.presentationml.slide+xml"/>
  <Override PartName="/ppt/slides/slide2123.xml" ContentType="application/vnd.openxmlformats-officedocument.presentationml.slide+xml"/>
  <Override PartName="/ppt/slides/slide2124.xml" ContentType="application/vnd.openxmlformats-officedocument.presentationml.slide+xml"/>
  <Override PartName="/ppt/slides/slide2125.xml" ContentType="application/vnd.openxmlformats-officedocument.presentationml.slide+xml"/>
  <Override PartName="/ppt/slides/slide2126.xml" ContentType="application/vnd.openxmlformats-officedocument.presentationml.slide+xml"/>
  <Override PartName="/ppt/slides/slide2127.xml" ContentType="application/vnd.openxmlformats-officedocument.presentationml.slide+xml"/>
  <Override PartName="/ppt/slides/slide2128.xml" ContentType="application/vnd.openxmlformats-officedocument.presentationml.slide+xml"/>
  <Override PartName="/ppt/slides/slide2129.xml" ContentType="application/vnd.openxmlformats-officedocument.presentationml.slide+xml"/>
  <Override PartName="/ppt/slides/slide213.xml" ContentType="application/vnd.openxmlformats-officedocument.presentationml.slide+xml"/>
  <Override PartName="/ppt/slides/slide2130.xml" ContentType="application/vnd.openxmlformats-officedocument.presentationml.slide+xml"/>
  <Override PartName="/ppt/slides/slide2131.xml" ContentType="application/vnd.openxmlformats-officedocument.presentationml.slide+xml"/>
  <Override PartName="/ppt/slides/slide2132.xml" ContentType="application/vnd.openxmlformats-officedocument.presentationml.slide+xml"/>
  <Override PartName="/ppt/slides/slide2133.xml" ContentType="application/vnd.openxmlformats-officedocument.presentationml.slide+xml"/>
  <Override PartName="/ppt/slides/slide2134.xml" ContentType="application/vnd.openxmlformats-officedocument.presentationml.slide+xml"/>
  <Override PartName="/ppt/slides/slide2135.xml" ContentType="application/vnd.openxmlformats-officedocument.presentationml.slide+xml"/>
  <Override PartName="/ppt/slides/slide2136.xml" ContentType="application/vnd.openxmlformats-officedocument.presentationml.slide+xml"/>
  <Override PartName="/ppt/slides/slide2137.xml" ContentType="application/vnd.openxmlformats-officedocument.presentationml.slide+xml"/>
  <Override PartName="/ppt/slides/slide2138.xml" ContentType="application/vnd.openxmlformats-officedocument.presentationml.slide+xml"/>
  <Override PartName="/ppt/slides/slide2139.xml" ContentType="application/vnd.openxmlformats-officedocument.presentationml.slide+xml"/>
  <Override PartName="/ppt/slides/slide214.xml" ContentType="application/vnd.openxmlformats-officedocument.presentationml.slide+xml"/>
  <Override PartName="/ppt/slides/slide2140.xml" ContentType="application/vnd.openxmlformats-officedocument.presentationml.slide+xml"/>
  <Override PartName="/ppt/slides/slide2141.xml" ContentType="application/vnd.openxmlformats-officedocument.presentationml.slide+xml"/>
  <Override PartName="/ppt/slides/slide2142.xml" ContentType="application/vnd.openxmlformats-officedocument.presentationml.slide+xml"/>
  <Override PartName="/ppt/slides/slide2143.xml" ContentType="application/vnd.openxmlformats-officedocument.presentationml.slide+xml"/>
  <Override PartName="/ppt/slides/slide2144.xml" ContentType="application/vnd.openxmlformats-officedocument.presentationml.slide+xml"/>
  <Override PartName="/ppt/slides/slide2145.xml" ContentType="application/vnd.openxmlformats-officedocument.presentationml.slide+xml"/>
  <Override PartName="/ppt/slides/slide2146.xml" ContentType="application/vnd.openxmlformats-officedocument.presentationml.slide+xml"/>
  <Override PartName="/ppt/slides/slide2147.xml" ContentType="application/vnd.openxmlformats-officedocument.presentationml.slide+xml"/>
  <Override PartName="/ppt/slides/slide2148.xml" ContentType="application/vnd.openxmlformats-officedocument.presentationml.slide+xml"/>
  <Override PartName="/ppt/slides/slide2149.xml" ContentType="application/vnd.openxmlformats-officedocument.presentationml.slide+xml"/>
  <Override PartName="/ppt/slides/slide215.xml" ContentType="application/vnd.openxmlformats-officedocument.presentationml.slide+xml"/>
  <Override PartName="/ppt/slides/slide2150.xml" ContentType="application/vnd.openxmlformats-officedocument.presentationml.slide+xml"/>
  <Override PartName="/ppt/slides/slide2151.xml" ContentType="application/vnd.openxmlformats-officedocument.presentationml.slide+xml"/>
  <Override PartName="/ppt/slides/slide2152.xml" ContentType="application/vnd.openxmlformats-officedocument.presentationml.slide+xml"/>
  <Override PartName="/ppt/slides/slide2153.xml" ContentType="application/vnd.openxmlformats-officedocument.presentationml.slide+xml"/>
  <Override PartName="/ppt/slides/slide2154.xml" ContentType="application/vnd.openxmlformats-officedocument.presentationml.slide+xml"/>
  <Override PartName="/ppt/slides/slide2155.xml" ContentType="application/vnd.openxmlformats-officedocument.presentationml.slide+xml"/>
  <Override PartName="/ppt/slides/slide2156.xml" ContentType="application/vnd.openxmlformats-officedocument.presentationml.slide+xml"/>
  <Override PartName="/ppt/slides/slide2157.xml" ContentType="application/vnd.openxmlformats-officedocument.presentationml.slide+xml"/>
  <Override PartName="/ppt/slides/slide2158.xml" ContentType="application/vnd.openxmlformats-officedocument.presentationml.slide+xml"/>
  <Override PartName="/ppt/slides/slide2159.xml" ContentType="application/vnd.openxmlformats-officedocument.presentationml.slide+xml"/>
  <Override PartName="/ppt/slides/slide216.xml" ContentType="application/vnd.openxmlformats-officedocument.presentationml.slide+xml"/>
  <Override PartName="/ppt/slides/slide2160.xml" ContentType="application/vnd.openxmlformats-officedocument.presentationml.slide+xml"/>
  <Override PartName="/ppt/slides/slide2161.xml" ContentType="application/vnd.openxmlformats-officedocument.presentationml.slide+xml"/>
  <Override PartName="/ppt/slides/slide2162.xml" ContentType="application/vnd.openxmlformats-officedocument.presentationml.slide+xml"/>
  <Override PartName="/ppt/slides/slide2163.xml" ContentType="application/vnd.openxmlformats-officedocument.presentationml.slide+xml"/>
  <Override PartName="/ppt/slides/slide2164.xml" ContentType="application/vnd.openxmlformats-officedocument.presentationml.slide+xml"/>
  <Override PartName="/ppt/slides/slide2165.xml" ContentType="application/vnd.openxmlformats-officedocument.presentationml.slide+xml"/>
  <Override PartName="/ppt/slides/slide2166.xml" ContentType="application/vnd.openxmlformats-officedocument.presentationml.slide+xml"/>
  <Override PartName="/ppt/slides/slide2167.xml" ContentType="application/vnd.openxmlformats-officedocument.presentationml.slide+xml"/>
  <Override PartName="/ppt/slides/slide2168.xml" ContentType="application/vnd.openxmlformats-officedocument.presentationml.slide+xml"/>
  <Override PartName="/ppt/slides/slide2169.xml" ContentType="application/vnd.openxmlformats-officedocument.presentationml.slide+xml"/>
  <Override PartName="/ppt/slides/slide217.xml" ContentType="application/vnd.openxmlformats-officedocument.presentationml.slide+xml"/>
  <Override PartName="/ppt/slides/slide2170.xml" ContentType="application/vnd.openxmlformats-officedocument.presentationml.slide+xml"/>
  <Override PartName="/ppt/slides/slide2171.xml" ContentType="application/vnd.openxmlformats-officedocument.presentationml.slide+xml"/>
  <Override PartName="/ppt/slides/slide2172.xml" ContentType="application/vnd.openxmlformats-officedocument.presentationml.slide+xml"/>
  <Override PartName="/ppt/slides/slide2173.xml" ContentType="application/vnd.openxmlformats-officedocument.presentationml.slide+xml"/>
  <Override PartName="/ppt/slides/slide2174.xml" ContentType="application/vnd.openxmlformats-officedocument.presentationml.slide+xml"/>
  <Override PartName="/ppt/slides/slide2175.xml" ContentType="application/vnd.openxmlformats-officedocument.presentationml.slide+xml"/>
  <Override PartName="/ppt/slides/slide2176.xml" ContentType="application/vnd.openxmlformats-officedocument.presentationml.slide+xml"/>
  <Override PartName="/ppt/slides/slide2177.xml" ContentType="application/vnd.openxmlformats-officedocument.presentationml.slide+xml"/>
  <Override PartName="/ppt/slides/slide2178.xml" ContentType="application/vnd.openxmlformats-officedocument.presentationml.slide+xml"/>
  <Override PartName="/ppt/slides/slide2179.xml" ContentType="application/vnd.openxmlformats-officedocument.presentationml.slide+xml"/>
  <Override PartName="/ppt/slides/slide218.xml" ContentType="application/vnd.openxmlformats-officedocument.presentationml.slide+xml"/>
  <Override PartName="/ppt/slides/slide2180.xml" ContentType="application/vnd.openxmlformats-officedocument.presentationml.slide+xml"/>
  <Override PartName="/ppt/slides/slide2181.xml" ContentType="application/vnd.openxmlformats-officedocument.presentationml.slide+xml"/>
  <Override PartName="/ppt/slides/slide2182.xml" ContentType="application/vnd.openxmlformats-officedocument.presentationml.slide+xml"/>
  <Override PartName="/ppt/slides/slide2183.xml" ContentType="application/vnd.openxmlformats-officedocument.presentationml.slide+xml"/>
  <Override PartName="/ppt/slides/slide2184.xml" ContentType="application/vnd.openxmlformats-officedocument.presentationml.slide+xml"/>
  <Override PartName="/ppt/slides/slide2185.xml" ContentType="application/vnd.openxmlformats-officedocument.presentationml.slide+xml"/>
  <Override PartName="/ppt/slides/slide2186.xml" ContentType="application/vnd.openxmlformats-officedocument.presentationml.slide+xml"/>
  <Override PartName="/ppt/slides/slide2187.xml" ContentType="application/vnd.openxmlformats-officedocument.presentationml.slide+xml"/>
  <Override PartName="/ppt/slides/slide2188.xml" ContentType="application/vnd.openxmlformats-officedocument.presentationml.slide+xml"/>
  <Override PartName="/ppt/slides/slide2189.xml" ContentType="application/vnd.openxmlformats-officedocument.presentationml.slide+xml"/>
  <Override PartName="/ppt/slides/slide219.xml" ContentType="application/vnd.openxmlformats-officedocument.presentationml.slide+xml"/>
  <Override PartName="/ppt/slides/slide2190.xml" ContentType="application/vnd.openxmlformats-officedocument.presentationml.slide+xml"/>
  <Override PartName="/ppt/slides/slide2191.xml" ContentType="application/vnd.openxmlformats-officedocument.presentationml.slide+xml"/>
  <Override PartName="/ppt/slides/slide2192.xml" ContentType="application/vnd.openxmlformats-officedocument.presentationml.slide+xml"/>
  <Override PartName="/ppt/slides/slide2193.xml" ContentType="application/vnd.openxmlformats-officedocument.presentationml.slide+xml"/>
  <Override PartName="/ppt/slides/slide2194.xml" ContentType="application/vnd.openxmlformats-officedocument.presentationml.slide+xml"/>
  <Override PartName="/ppt/slides/slide2195.xml" ContentType="application/vnd.openxmlformats-officedocument.presentationml.slide+xml"/>
  <Override PartName="/ppt/slides/slide2196.xml" ContentType="application/vnd.openxmlformats-officedocument.presentationml.slide+xml"/>
  <Override PartName="/ppt/slides/slide2197.xml" ContentType="application/vnd.openxmlformats-officedocument.presentationml.slide+xml"/>
  <Override PartName="/ppt/slides/slide2198.xml" ContentType="application/vnd.openxmlformats-officedocument.presentationml.slide+xml"/>
  <Override PartName="/ppt/slides/slide2199.xml" ContentType="application/vnd.openxmlformats-officedocument.presentationml.slide+xml"/>
  <Override PartName="/ppt/slides/slide22.xml" ContentType="application/vnd.openxmlformats-officedocument.presentationml.slide+xml"/>
  <Override PartName="/ppt/slides/slide220.xml" ContentType="application/vnd.openxmlformats-officedocument.presentationml.slide+xml"/>
  <Override PartName="/ppt/slides/slide2200.xml" ContentType="application/vnd.openxmlformats-officedocument.presentationml.slide+xml"/>
  <Override PartName="/ppt/slides/slide2201.xml" ContentType="application/vnd.openxmlformats-officedocument.presentationml.slide+xml"/>
  <Override PartName="/ppt/slides/slide2202.xml" ContentType="application/vnd.openxmlformats-officedocument.presentationml.slide+xml"/>
  <Override PartName="/ppt/slides/slide2203.xml" ContentType="application/vnd.openxmlformats-officedocument.presentationml.slide+xml"/>
  <Override PartName="/ppt/slides/slide2204.xml" ContentType="application/vnd.openxmlformats-officedocument.presentationml.slide+xml"/>
  <Override PartName="/ppt/slides/slide2205.xml" ContentType="application/vnd.openxmlformats-officedocument.presentationml.slide+xml"/>
  <Override PartName="/ppt/slides/slide2206.xml" ContentType="application/vnd.openxmlformats-officedocument.presentationml.slide+xml"/>
  <Override PartName="/ppt/slides/slide2207.xml" ContentType="application/vnd.openxmlformats-officedocument.presentationml.slide+xml"/>
  <Override PartName="/ppt/slides/slide2208.xml" ContentType="application/vnd.openxmlformats-officedocument.presentationml.slide+xml"/>
  <Override PartName="/ppt/slides/slide2209.xml" ContentType="application/vnd.openxmlformats-officedocument.presentationml.slide+xml"/>
  <Override PartName="/ppt/slides/slide221.xml" ContentType="application/vnd.openxmlformats-officedocument.presentationml.slide+xml"/>
  <Override PartName="/ppt/slides/slide2210.xml" ContentType="application/vnd.openxmlformats-officedocument.presentationml.slide+xml"/>
  <Override PartName="/ppt/slides/slide2211.xml" ContentType="application/vnd.openxmlformats-officedocument.presentationml.slide+xml"/>
  <Override PartName="/ppt/slides/slide2212.xml" ContentType="application/vnd.openxmlformats-officedocument.presentationml.slide+xml"/>
  <Override PartName="/ppt/slides/slide2213.xml" ContentType="application/vnd.openxmlformats-officedocument.presentationml.slide+xml"/>
  <Override PartName="/ppt/slides/slide2214.xml" ContentType="application/vnd.openxmlformats-officedocument.presentationml.slide+xml"/>
  <Override PartName="/ppt/slides/slide2215.xml" ContentType="application/vnd.openxmlformats-officedocument.presentationml.slide+xml"/>
  <Override PartName="/ppt/slides/slide2216.xml" ContentType="application/vnd.openxmlformats-officedocument.presentationml.slide+xml"/>
  <Override PartName="/ppt/slides/slide2217.xml" ContentType="application/vnd.openxmlformats-officedocument.presentationml.slide+xml"/>
  <Override PartName="/ppt/slides/slide2218.xml" ContentType="application/vnd.openxmlformats-officedocument.presentationml.slide+xml"/>
  <Override PartName="/ppt/slides/slide2219.xml" ContentType="application/vnd.openxmlformats-officedocument.presentationml.slide+xml"/>
  <Override PartName="/ppt/slides/slide222.xml" ContentType="application/vnd.openxmlformats-officedocument.presentationml.slide+xml"/>
  <Override PartName="/ppt/slides/slide2220.xml" ContentType="application/vnd.openxmlformats-officedocument.presentationml.slide+xml"/>
  <Override PartName="/ppt/slides/slide2221.xml" ContentType="application/vnd.openxmlformats-officedocument.presentationml.slide+xml"/>
  <Override PartName="/ppt/slides/slide2222.xml" ContentType="application/vnd.openxmlformats-officedocument.presentationml.slide+xml"/>
  <Override PartName="/ppt/slides/slide2223.xml" ContentType="application/vnd.openxmlformats-officedocument.presentationml.slide+xml"/>
  <Override PartName="/ppt/slides/slide2224.xml" ContentType="application/vnd.openxmlformats-officedocument.presentationml.slide+xml"/>
  <Override PartName="/ppt/slides/slide2225.xml" ContentType="application/vnd.openxmlformats-officedocument.presentationml.slide+xml"/>
  <Override PartName="/ppt/slides/slide2226.xml" ContentType="application/vnd.openxmlformats-officedocument.presentationml.slide+xml"/>
  <Override PartName="/ppt/slides/slide2227.xml" ContentType="application/vnd.openxmlformats-officedocument.presentationml.slide+xml"/>
  <Override PartName="/ppt/slides/slide2228.xml" ContentType="application/vnd.openxmlformats-officedocument.presentationml.slide+xml"/>
  <Override PartName="/ppt/slides/slide2229.xml" ContentType="application/vnd.openxmlformats-officedocument.presentationml.slide+xml"/>
  <Override PartName="/ppt/slides/slide223.xml" ContentType="application/vnd.openxmlformats-officedocument.presentationml.slide+xml"/>
  <Override PartName="/ppt/slides/slide2230.xml" ContentType="application/vnd.openxmlformats-officedocument.presentationml.slide+xml"/>
  <Override PartName="/ppt/slides/slide2231.xml" ContentType="application/vnd.openxmlformats-officedocument.presentationml.slide+xml"/>
  <Override PartName="/ppt/slides/slide2232.xml" ContentType="application/vnd.openxmlformats-officedocument.presentationml.slide+xml"/>
  <Override PartName="/ppt/slides/slide2233.xml" ContentType="application/vnd.openxmlformats-officedocument.presentationml.slide+xml"/>
  <Override PartName="/ppt/slides/slide2234.xml" ContentType="application/vnd.openxmlformats-officedocument.presentationml.slide+xml"/>
  <Override PartName="/ppt/slides/slide2235.xml" ContentType="application/vnd.openxmlformats-officedocument.presentationml.slide+xml"/>
  <Override PartName="/ppt/slides/slide2236.xml" ContentType="application/vnd.openxmlformats-officedocument.presentationml.slide+xml"/>
  <Override PartName="/ppt/slides/slide2237.xml" ContentType="application/vnd.openxmlformats-officedocument.presentationml.slide+xml"/>
  <Override PartName="/ppt/slides/slide2238.xml" ContentType="application/vnd.openxmlformats-officedocument.presentationml.slide+xml"/>
  <Override PartName="/ppt/slides/slide2239.xml" ContentType="application/vnd.openxmlformats-officedocument.presentationml.slide+xml"/>
  <Override PartName="/ppt/slides/slide224.xml" ContentType="application/vnd.openxmlformats-officedocument.presentationml.slide+xml"/>
  <Override PartName="/ppt/slides/slide2240.xml" ContentType="application/vnd.openxmlformats-officedocument.presentationml.slide+xml"/>
  <Override PartName="/ppt/slides/slide2241.xml" ContentType="application/vnd.openxmlformats-officedocument.presentationml.slide+xml"/>
  <Override PartName="/ppt/slides/slide2242.xml" ContentType="application/vnd.openxmlformats-officedocument.presentationml.slide+xml"/>
  <Override PartName="/ppt/slides/slide2243.xml" ContentType="application/vnd.openxmlformats-officedocument.presentationml.slide+xml"/>
  <Override PartName="/ppt/slides/slide2244.xml" ContentType="application/vnd.openxmlformats-officedocument.presentationml.slide+xml"/>
  <Override PartName="/ppt/slides/slide2245.xml" ContentType="application/vnd.openxmlformats-officedocument.presentationml.slide+xml"/>
  <Override PartName="/ppt/slides/slide2246.xml" ContentType="application/vnd.openxmlformats-officedocument.presentationml.slide+xml"/>
  <Override PartName="/ppt/slides/slide2247.xml" ContentType="application/vnd.openxmlformats-officedocument.presentationml.slide+xml"/>
  <Override PartName="/ppt/slides/slide2248.xml" ContentType="application/vnd.openxmlformats-officedocument.presentationml.slide+xml"/>
  <Override PartName="/ppt/slides/slide2249.xml" ContentType="application/vnd.openxmlformats-officedocument.presentationml.slide+xml"/>
  <Override PartName="/ppt/slides/slide225.xml" ContentType="application/vnd.openxmlformats-officedocument.presentationml.slide+xml"/>
  <Override PartName="/ppt/slides/slide2250.xml" ContentType="application/vnd.openxmlformats-officedocument.presentationml.slide+xml"/>
  <Override PartName="/ppt/slides/slide2251.xml" ContentType="application/vnd.openxmlformats-officedocument.presentationml.slide+xml"/>
  <Override PartName="/ppt/slides/slide2252.xml" ContentType="application/vnd.openxmlformats-officedocument.presentationml.slide+xml"/>
  <Override PartName="/ppt/slides/slide2253.xml" ContentType="application/vnd.openxmlformats-officedocument.presentationml.slide+xml"/>
  <Override PartName="/ppt/slides/slide2254.xml" ContentType="application/vnd.openxmlformats-officedocument.presentationml.slide+xml"/>
  <Override PartName="/ppt/slides/slide2255.xml" ContentType="application/vnd.openxmlformats-officedocument.presentationml.slide+xml"/>
  <Override PartName="/ppt/slides/slide2256.xml" ContentType="application/vnd.openxmlformats-officedocument.presentationml.slide+xml"/>
  <Override PartName="/ppt/slides/slide2257.xml" ContentType="application/vnd.openxmlformats-officedocument.presentationml.slide+xml"/>
  <Override PartName="/ppt/slides/slide2258.xml" ContentType="application/vnd.openxmlformats-officedocument.presentationml.slide+xml"/>
  <Override PartName="/ppt/slides/slide2259.xml" ContentType="application/vnd.openxmlformats-officedocument.presentationml.slide+xml"/>
  <Override PartName="/ppt/slides/slide226.xml" ContentType="application/vnd.openxmlformats-officedocument.presentationml.slide+xml"/>
  <Override PartName="/ppt/slides/slide2260.xml" ContentType="application/vnd.openxmlformats-officedocument.presentationml.slide+xml"/>
  <Override PartName="/ppt/slides/slide2261.xml" ContentType="application/vnd.openxmlformats-officedocument.presentationml.slide+xml"/>
  <Override PartName="/ppt/slides/slide2262.xml" ContentType="application/vnd.openxmlformats-officedocument.presentationml.slide+xml"/>
  <Override PartName="/ppt/slides/slide2263.xml" ContentType="application/vnd.openxmlformats-officedocument.presentationml.slide+xml"/>
  <Override PartName="/ppt/slides/slide2264.xml" ContentType="application/vnd.openxmlformats-officedocument.presentationml.slide+xml"/>
  <Override PartName="/ppt/slides/slide2265.xml" ContentType="application/vnd.openxmlformats-officedocument.presentationml.slide+xml"/>
  <Override PartName="/ppt/slides/slide2266.xml" ContentType="application/vnd.openxmlformats-officedocument.presentationml.slide+xml"/>
  <Override PartName="/ppt/slides/slide2267.xml" ContentType="application/vnd.openxmlformats-officedocument.presentationml.slide+xml"/>
  <Override PartName="/ppt/slides/slide2268.xml" ContentType="application/vnd.openxmlformats-officedocument.presentationml.slide+xml"/>
  <Override PartName="/ppt/slides/slide2269.xml" ContentType="application/vnd.openxmlformats-officedocument.presentationml.slide+xml"/>
  <Override PartName="/ppt/slides/slide227.xml" ContentType="application/vnd.openxmlformats-officedocument.presentationml.slide+xml"/>
  <Override PartName="/ppt/slides/slide2270.xml" ContentType="application/vnd.openxmlformats-officedocument.presentationml.slide+xml"/>
  <Override PartName="/ppt/slides/slide2271.xml" ContentType="application/vnd.openxmlformats-officedocument.presentationml.slide+xml"/>
  <Override PartName="/ppt/slides/slide2272.xml" ContentType="application/vnd.openxmlformats-officedocument.presentationml.slide+xml"/>
  <Override PartName="/ppt/slides/slide2273.xml" ContentType="application/vnd.openxmlformats-officedocument.presentationml.slide+xml"/>
  <Override PartName="/ppt/slides/slide2274.xml" ContentType="application/vnd.openxmlformats-officedocument.presentationml.slide+xml"/>
  <Override PartName="/ppt/slides/slide2275.xml" ContentType="application/vnd.openxmlformats-officedocument.presentationml.slide+xml"/>
  <Override PartName="/ppt/slides/slide2276.xml" ContentType="application/vnd.openxmlformats-officedocument.presentationml.slide+xml"/>
  <Override PartName="/ppt/slides/slide2277.xml" ContentType="application/vnd.openxmlformats-officedocument.presentationml.slide+xml"/>
  <Override PartName="/ppt/slides/slide2278.xml" ContentType="application/vnd.openxmlformats-officedocument.presentationml.slide+xml"/>
  <Override PartName="/ppt/slides/slide2279.xml" ContentType="application/vnd.openxmlformats-officedocument.presentationml.slide+xml"/>
  <Override PartName="/ppt/slides/slide228.xml" ContentType="application/vnd.openxmlformats-officedocument.presentationml.slide+xml"/>
  <Override PartName="/ppt/slides/slide2280.xml" ContentType="application/vnd.openxmlformats-officedocument.presentationml.slide+xml"/>
  <Override PartName="/ppt/slides/slide2281.xml" ContentType="application/vnd.openxmlformats-officedocument.presentationml.slide+xml"/>
  <Override PartName="/ppt/slides/slide2282.xml" ContentType="application/vnd.openxmlformats-officedocument.presentationml.slide+xml"/>
  <Override PartName="/ppt/slides/slide2283.xml" ContentType="application/vnd.openxmlformats-officedocument.presentationml.slide+xml"/>
  <Override PartName="/ppt/slides/slide2284.xml" ContentType="application/vnd.openxmlformats-officedocument.presentationml.slide+xml"/>
  <Override PartName="/ppt/slides/slide2285.xml" ContentType="application/vnd.openxmlformats-officedocument.presentationml.slide+xml"/>
  <Override PartName="/ppt/slides/slide2286.xml" ContentType="application/vnd.openxmlformats-officedocument.presentationml.slide+xml"/>
  <Override PartName="/ppt/slides/slide2287.xml" ContentType="application/vnd.openxmlformats-officedocument.presentationml.slide+xml"/>
  <Override PartName="/ppt/slides/slide2288.xml" ContentType="application/vnd.openxmlformats-officedocument.presentationml.slide+xml"/>
  <Override PartName="/ppt/slides/slide2289.xml" ContentType="application/vnd.openxmlformats-officedocument.presentationml.slide+xml"/>
  <Override PartName="/ppt/slides/slide229.xml" ContentType="application/vnd.openxmlformats-officedocument.presentationml.slide+xml"/>
  <Override PartName="/ppt/slides/slide2290.xml" ContentType="application/vnd.openxmlformats-officedocument.presentationml.slide+xml"/>
  <Override PartName="/ppt/slides/slide2291.xml" ContentType="application/vnd.openxmlformats-officedocument.presentationml.slide+xml"/>
  <Override PartName="/ppt/slides/slide2292.xml" ContentType="application/vnd.openxmlformats-officedocument.presentationml.slide+xml"/>
  <Override PartName="/ppt/slides/slide2293.xml" ContentType="application/vnd.openxmlformats-officedocument.presentationml.slide+xml"/>
  <Override PartName="/ppt/slides/slide2294.xml" ContentType="application/vnd.openxmlformats-officedocument.presentationml.slide+xml"/>
  <Override PartName="/ppt/slides/slide2295.xml" ContentType="application/vnd.openxmlformats-officedocument.presentationml.slide+xml"/>
  <Override PartName="/ppt/slides/slide2296.xml" ContentType="application/vnd.openxmlformats-officedocument.presentationml.slide+xml"/>
  <Override PartName="/ppt/slides/slide2297.xml" ContentType="application/vnd.openxmlformats-officedocument.presentationml.slide+xml"/>
  <Override PartName="/ppt/slides/slide2298.xml" ContentType="application/vnd.openxmlformats-officedocument.presentationml.slide+xml"/>
  <Override PartName="/ppt/slides/slide2299.xml" ContentType="application/vnd.openxmlformats-officedocument.presentationml.slide+xml"/>
  <Override PartName="/ppt/slides/slide23.xml" ContentType="application/vnd.openxmlformats-officedocument.presentationml.slide+xml"/>
  <Override PartName="/ppt/slides/slide230.xml" ContentType="application/vnd.openxmlformats-officedocument.presentationml.slide+xml"/>
  <Override PartName="/ppt/slides/slide2300.xml" ContentType="application/vnd.openxmlformats-officedocument.presentationml.slide+xml"/>
  <Override PartName="/ppt/slides/slide2301.xml" ContentType="application/vnd.openxmlformats-officedocument.presentationml.slide+xml"/>
  <Override PartName="/ppt/slides/slide2302.xml" ContentType="application/vnd.openxmlformats-officedocument.presentationml.slide+xml"/>
  <Override PartName="/ppt/slides/slide2303.xml" ContentType="application/vnd.openxmlformats-officedocument.presentationml.slide+xml"/>
  <Override PartName="/ppt/slides/slide2304.xml" ContentType="application/vnd.openxmlformats-officedocument.presentationml.slide+xml"/>
  <Override PartName="/ppt/slides/slide2305.xml" ContentType="application/vnd.openxmlformats-officedocument.presentationml.slide+xml"/>
  <Override PartName="/ppt/slides/slide2306.xml" ContentType="application/vnd.openxmlformats-officedocument.presentationml.slide+xml"/>
  <Override PartName="/ppt/slides/slide2307.xml" ContentType="application/vnd.openxmlformats-officedocument.presentationml.slide+xml"/>
  <Override PartName="/ppt/slides/slide2308.xml" ContentType="application/vnd.openxmlformats-officedocument.presentationml.slide+xml"/>
  <Override PartName="/ppt/slides/slide2309.xml" ContentType="application/vnd.openxmlformats-officedocument.presentationml.slide+xml"/>
  <Override PartName="/ppt/slides/slide231.xml" ContentType="application/vnd.openxmlformats-officedocument.presentationml.slide+xml"/>
  <Override PartName="/ppt/slides/slide2310.xml" ContentType="application/vnd.openxmlformats-officedocument.presentationml.slide+xml"/>
  <Override PartName="/ppt/slides/slide2311.xml" ContentType="application/vnd.openxmlformats-officedocument.presentationml.slide+xml"/>
  <Override PartName="/ppt/slides/slide2312.xml" ContentType="application/vnd.openxmlformats-officedocument.presentationml.slide+xml"/>
  <Override PartName="/ppt/slides/slide2313.xml" ContentType="application/vnd.openxmlformats-officedocument.presentationml.slide+xml"/>
  <Override PartName="/ppt/slides/slide2314.xml" ContentType="application/vnd.openxmlformats-officedocument.presentationml.slide+xml"/>
  <Override PartName="/ppt/slides/slide2315.xml" ContentType="application/vnd.openxmlformats-officedocument.presentationml.slide+xml"/>
  <Override PartName="/ppt/slides/slide2316.xml" ContentType="application/vnd.openxmlformats-officedocument.presentationml.slide+xml"/>
  <Override PartName="/ppt/slides/slide2317.xml" ContentType="application/vnd.openxmlformats-officedocument.presentationml.slide+xml"/>
  <Override PartName="/ppt/slides/slide2318.xml" ContentType="application/vnd.openxmlformats-officedocument.presentationml.slide+xml"/>
  <Override PartName="/ppt/slides/slide2319.xml" ContentType="application/vnd.openxmlformats-officedocument.presentationml.slide+xml"/>
  <Override PartName="/ppt/slides/slide232.xml" ContentType="application/vnd.openxmlformats-officedocument.presentationml.slide+xml"/>
  <Override PartName="/ppt/slides/slide2320.xml" ContentType="application/vnd.openxmlformats-officedocument.presentationml.slide+xml"/>
  <Override PartName="/ppt/slides/slide2321.xml" ContentType="application/vnd.openxmlformats-officedocument.presentationml.slide+xml"/>
  <Override PartName="/ppt/slides/slide2322.xml" ContentType="application/vnd.openxmlformats-officedocument.presentationml.slide+xml"/>
  <Override PartName="/ppt/slides/slide2323.xml" ContentType="application/vnd.openxmlformats-officedocument.presentationml.slide+xml"/>
  <Override PartName="/ppt/slides/slide2324.xml" ContentType="application/vnd.openxmlformats-officedocument.presentationml.slide+xml"/>
  <Override PartName="/ppt/slides/slide2325.xml" ContentType="application/vnd.openxmlformats-officedocument.presentationml.slide+xml"/>
  <Override PartName="/ppt/slides/slide2326.xml" ContentType="application/vnd.openxmlformats-officedocument.presentationml.slide+xml"/>
  <Override PartName="/ppt/slides/slide2327.xml" ContentType="application/vnd.openxmlformats-officedocument.presentationml.slide+xml"/>
  <Override PartName="/ppt/slides/slide2328.xml" ContentType="application/vnd.openxmlformats-officedocument.presentationml.slide+xml"/>
  <Override PartName="/ppt/slides/slide2329.xml" ContentType="application/vnd.openxmlformats-officedocument.presentationml.slide+xml"/>
  <Override PartName="/ppt/slides/slide233.xml" ContentType="application/vnd.openxmlformats-officedocument.presentationml.slide+xml"/>
  <Override PartName="/ppt/slides/slide2330.xml" ContentType="application/vnd.openxmlformats-officedocument.presentationml.slide+xml"/>
  <Override PartName="/ppt/slides/slide2331.xml" ContentType="application/vnd.openxmlformats-officedocument.presentationml.slide+xml"/>
  <Override PartName="/ppt/slides/slide2332.xml" ContentType="application/vnd.openxmlformats-officedocument.presentationml.slide+xml"/>
  <Override PartName="/ppt/slides/slide2333.xml" ContentType="application/vnd.openxmlformats-officedocument.presentationml.slide+xml"/>
  <Override PartName="/ppt/slides/slide2334.xml" ContentType="application/vnd.openxmlformats-officedocument.presentationml.slide+xml"/>
  <Override PartName="/ppt/slides/slide2335.xml" ContentType="application/vnd.openxmlformats-officedocument.presentationml.slide+xml"/>
  <Override PartName="/ppt/slides/slide2336.xml" ContentType="application/vnd.openxmlformats-officedocument.presentationml.slide+xml"/>
  <Override PartName="/ppt/slides/slide2337.xml" ContentType="application/vnd.openxmlformats-officedocument.presentationml.slide+xml"/>
  <Override PartName="/ppt/slides/slide2338.xml" ContentType="application/vnd.openxmlformats-officedocument.presentationml.slide+xml"/>
  <Override PartName="/ppt/slides/slide2339.xml" ContentType="application/vnd.openxmlformats-officedocument.presentationml.slide+xml"/>
  <Override PartName="/ppt/slides/slide234.xml" ContentType="application/vnd.openxmlformats-officedocument.presentationml.slide+xml"/>
  <Override PartName="/ppt/slides/slide2340.xml" ContentType="application/vnd.openxmlformats-officedocument.presentationml.slide+xml"/>
  <Override PartName="/ppt/slides/slide2341.xml" ContentType="application/vnd.openxmlformats-officedocument.presentationml.slide+xml"/>
  <Override PartName="/ppt/slides/slide2342.xml" ContentType="application/vnd.openxmlformats-officedocument.presentationml.slide+xml"/>
  <Override PartName="/ppt/slides/slide2343.xml" ContentType="application/vnd.openxmlformats-officedocument.presentationml.slide+xml"/>
  <Override PartName="/ppt/slides/slide2344.xml" ContentType="application/vnd.openxmlformats-officedocument.presentationml.slide+xml"/>
  <Override PartName="/ppt/slides/slide2345.xml" ContentType="application/vnd.openxmlformats-officedocument.presentationml.slide+xml"/>
  <Override PartName="/ppt/slides/slide2346.xml" ContentType="application/vnd.openxmlformats-officedocument.presentationml.slide+xml"/>
  <Override PartName="/ppt/slides/slide2347.xml" ContentType="application/vnd.openxmlformats-officedocument.presentationml.slide+xml"/>
  <Override PartName="/ppt/slides/slide2348.xml" ContentType="application/vnd.openxmlformats-officedocument.presentationml.slide+xml"/>
  <Override PartName="/ppt/slides/slide2349.xml" ContentType="application/vnd.openxmlformats-officedocument.presentationml.slide+xml"/>
  <Override PartName="/ppt/slides/slide235.xml" ContentType="application/vnd.openxmlformats-officedocument.presentationml.slide+xml"/>
  <Override PartName="/ppt/slides/slide2350.xml" ContentType="application/vnd.openxmlformats-officedocument.presentationml.slide+xml"/>
  <Override PartName="/ppt/slides/slide2351.xml" ContentType="application/vnd.openxmlformats-officedocument.presentationml.slide+xml"/>
  <Override PartName="/ppt/slides/slide2352.xml" ContentType="application/vnd.openxmlformats-officedocument.presentationml.slide+xml"/>
  <Override PartName="/ppt/slides/slide2353.xml" ContentType="application/vnd.openxmlformats-officedocument.presentationml.slide+xml"/>
  <Override PartName="/ppt/slides/slide2354.xml" ContentType="application/vnd.openxmlformats-officedocument.presentationml.slide+xml"/>
  <Override PartName="/ppt/slides/slide2355.xml" ContentType="application/vnd.openxmlformats-officedocument.presentationml.slide+xml"/>
  <Override PartName="/ppt/slides/slide2356.xml" ContentType="application/vnd.openxmlformats-officedocument.presentationml.slide+xml"/>
  <Override PartName="/ppt/slides/slide2357.xml" ContentType="application/vnd.openxmlformats-officedocument.presentationml.slide+xml"/>
  <Override PartName="/ppt/slides/slide2358.xml" ContentType="application/vnd.openxmlformats-officedocument.presentationml.slide+xml"/>
  <Override PartName="/ppt/slides/slide2359.xml" ContentType="application/vnd.openxmlformats-officedocument.presentationml.slide+xml"/>
  <Override PartName="/ppt/slides/slide236.xml" ContentType="application/vnd.openxmlformats-officedocument.presentationml.slide+xml"/>
  <Override PartName="/ppt/slides/slide2360.xml" ContentType="application/vnd.openxmlformats-officedocument.presentationml.slide+xml"/>
  <Override PartName="/ppt/slides/slide2361.xml" ContentType="application/vnd.openxmlformats-officedocument.presentationml.slide+xml"/>
  <Override PartName="/ppt/slides/slide2362.xml" ContentType="application/vnd.openxmlformats-officedocument.presentationml.slide+xml"/>
  <Override PartName="/ppt/slides/slide2363.xml" ContentType="application/vnd.openxmlformats-officedocument.presentationml.slide+xml"/>
  <Override PartName="/ppt/slides/slide2364.xml" ContentType="application/vnd.openxmlformats-officedocument.presentationml.slide+xml"/>
  <Override PartName="/ppt/slides/slide2365.xml" ContentType="application/vnd.openxmlformats-officedocument.presentationml.slide+xml"/>
  <Override PartName="/ppt/slides/slide2366.xml" ContentType="application/vnd.openxmlformats-officedocument.presentationml.slide+xml"/>
  <Override PartName="/ppt/slides/slide2367.xml" ContentType="application/vnd.openxmlformats-officedocument.presentationml.slide+xml"/>
  <Override PartName="/ppt/slides/slide2368.xml" ContentType="application/vnd.openxmlformats-officedocument.presentationml.slide+xml"/>
  <Override PartName="/ppt/slides/slide2369.xml" ContentType="application/vnd.openxmlformats-officedocument.presentationml.slide+xml"/>
  <Override PartName="/ppt/slides/slide237.xml" ContentType="application/vnd.openxmlformats-officedocument.presentationml.slide+xml"/>
  <Override PartName="/ppt/slides/slide2370.xml" ContentType="application/vnd.openxmlformats-officedocument.presentationml.slide+xml"/>
  <Override PartName="/ppt/slides/slide2371.xml" ContentType="application/vnd.openxmlformats-officedocument.presentationml.slide+xml"/>
  <Override PartName="/ppt/slides/slide2372.xml" ContentType="application/vnd.openxmlformats-officedocument.presentationml.slide+xml"/>
  <Override PartName="/ppt/slides/slide2373.xml" ContentType="application/vnd.openxmlformats-officedocument.presentationml.slide+xml"/>
  <Override PartName="/ppt/slides/slide2374.xml" ContentType="application/vnd.openxmlformats-officedocument.presentationml.slide+xml"/>
  <Override PartName="/ppt/slides/slide2375.xml" ContentType="application/vnd.openxmlformats-officedocument.presentationml.slide+xml"/>
  <Override PartName="/ppt/slides/slide2376.xml" ContentType="application/vnd.openxmlformats-officedocument.presentationml.slide+xml"/>
  <Override PartName="/ppt/slides/slide2377.xml" ContentType="application/vnd.openxmlformats-officedocument.presentationml.slide+xml"/>
  <Override PartName="/ppt/slides/slide2378.xml" ContentType="application/vnd.openxmlformats-officedocument.presentationml.slide+xml"/>
  <Override PartName="/ppt/slides/slide2379.xml" ContentType="application/vnd.openxmlformats-officedocument.presentationml.slide+xml"/>
  <Override PartName="/ppt/slides/slide238.xml" ContentType="application/vnd.openxmlformats-officedocument.presentationml.slide+xml"/>
  <Override PartName="/ppt/slides/slide2380.xml" ContentType="application/vnd.openxmlformats-officedocument.presentationml.slide+xml"/>
  <Override PartName="/ppt/slides/slide2381.xml" ContentType="application/vnd.openxmlformats-officedocument.presentationml.slide+xml"/>
  <Override PartName="/ppt/slides/slide2382.xml" ContentType="application/vnd.openxmlformats-officedocument.presentationml.slide+xml"/>
  <Override PartName="/ppt/slides/slide2383.xml" ContentType="application/vnd.openxmlformats-officedocument.presentationml.slide+xml"/>
  <Override PartName="/ppt/slides/slide2384.xml" ContentType="application/vnd.openxmlformats-officedocument.presentationml.slide+xml"/>
  <Override PartName="/ppt/slides/slide2385.xml" ContentType="application/vnd.openxmlformats-officedocument.presentationml.slide+xml"/>
  <Override PartName="/ppt/slides/slide2386.xml" ContentType="application/vnd.openxmlformats-officedocument.presentationml.slide+xml"/>
  <Override PartName="/ppt/slides/slide2387.xml" ContentType="application/vnd.openxmlformats-officedocument.presentationml.slide+xml"/>
  <Override PartName="/ppt/slides/slide2388.xml" ContentType="application/vnd.openxmlformats-officedocument.presentationml.slide+xml"/>
  <Override PartName="/ppt/slides/slide2389.xml" ContentType="application/vnd.openxmlformats-officedocument.presentationml.slide+xml"/>
  <Override PartName="/ppt/slides/slide239.xml" ContentType="application/vnd.openxmlformats-officedocument.presentationml.slide+xml"/>
  <Override PartName="/ppt/slides/slide2390.xml" ContentType="application/vnd.openxmlformats-officedocument.presentationml.slide+xml"/>
  <Override PartName="/ppt/slides/slide2391.xml" ContentType="application/vnd.openxmlformats-officedocument.presentationml.slide+xml"/>
  <Override PartName="/ppt/slides/slide2392.xml" ContentType="application/vnd.openxmlformats-officedocument.presentationml.slide+xml"/>
  <Override PartName="/ppt/slides/slide2393.xml" ContentType="application/vnd.openxmlformats-officedocument.presentationml.slide+xml"/>
  <Override PartName="/ppt/slides/slide2394.xml" ContentType="application/vnd.openxmlformats-officedocument.presentationml.slide+xml"/>
  <Override PartName="/ppt/slides/slide2395.xml" ContentType="application/vnd.openxmlformats-officedocument.presentationml.slide+xml"/>
  <Override PartName="/ppt/slides/slide2396.xml" ContentType="application/vnd.openxmlformats-officedocument.presentationml.slide+xml"/>
  <Override PartName="/ppt/slides/slide2397.xml" ContentType="application/vnd.openxmlformats-officedocument.presentationml.slide+xml"/>
  <Override PartName="/ppt/slides/slide2398.xml" ContentType="application/vnd.openxmlformats-officedocument.presentationml.slide+xml"/>
  <Override PartName="/ppt/slides/slide2399.xml" ContentType="application/vnd.openxmlformats-officedocument.presentationml.slide+xml"/>
  <Override PartName="/ppt/slides/slide24.xml" ContentType="application/vnd.openxmlformats-officedocument.presentationml.slide+xml"/>
  <Override PartName="/ppt/slides/slide240.xml" ContentType="application/vnd.openxmlformats-officedocument.presentationml.slide+xml"/>
  <Override PartName="/ppt/slides/slide2400.xml" ContentType="application/vnd.openxmlformats-officedocument.presentationml.slide+xml"/>
  <Override PartName="/ppt/slides/slide2401.xml" ContentType="application/vnd.openxmlformats-officedocument.presentationml.slide+xml"/>
  <Override PartName="/ppt/slides/slide2402.xml" ContentType="application/vnd.openxmlformats-officedocument.presentationml.slide+xml"/>
  <Override PartName="/ppt/slides/slide2403.xml" ContentType="application/vnd.openxmlformats-officedocument.presentationml.slide+xml"/>
  <Override PartName="/ppt/slides/slide2404.xml" ContentType="application/vnd.openxmlformats-officedocument.presentationml.slide+xml"/>
  <Override PartName="/ppt/slides/slide2405.xml" ContentType="application/vnd.openxmlformats-officedocument.presentationml.slide+xml"/>
  <Override PartName="/ppt/slides/slide2406.xml" ContentType="application/vnd.openxmlformats-officedocument.presentationml.slide+xml"/>
  <Override PartName="/ppt/slides/slide2407.xml" ContentType="application/vnd.openxmlformats-officedocument.presentationml.slide+xml"/>
  <Override PartName="/ppt/slides/slide2408.xml" ContentType="application/vnd.openxmlformats-officedocument.presentationml.slide+xml"/>
  <Override PartName="/ppt/slides/slide2409.xml" ContentType="application/vnd.openxmlformats-officedocument.presentationml.slide+xml"/>
  <Override PartName="/ppt/slides/slide241.xml" ContentType="application/vnd.openxmlformats-officedocument.presentationml.slide+xml"/>
  <Override PartName="/ppt/slides/slide2410.xml" ContentType="application/vnd.openxmlformats-officedocument.presentationml.slide+xml"/>
  <Override PartName="/ppt/slides/slide2411.xml" ContentType="application/vnd.openxmlformats-officedocument.presentationml.slide+xml"/>
  <Override PartName="/ppt/slides/slide2412.xml" ContentType="application/vnd.openxmlformats-officedocument.presentationml.slide+xml"/>
  <Override PartName="/ppt/slides/slide2413.xml" ContentType="application/vnd.openxmlformats-officedocument.presentationml.slide+xml"/>
  <Override PartName="/ppt/slides/slide2414.xml" ContentType="application/vnd.openxmlformats-officedocument.presentationml.slide+xml"/>
  <Override PartName="/ppt/slides/slide2415.xml" ContentType="application/vnd.openxmlformats-officedocument.presentationml.slide+xml"/>
  <Override PartName="/ppt/slides/slide2416.xml" ContentType="application/vnd.openxmlformats-officedocument.presentationml.slide+xml"/>
  <Override PartName="/ppt/slides/slide2417.xml" ContentType="application/vnd.openxmlformats-officedocument.presentationml.slide+xml"/>
  <Override PartName="/ppt/slides/slide2418.xml" ContentType="application/vnd.openxmlformats-officedocument.presentationml.slide+xml"/>
  <Override PartName="/ppt/slides/slide2419.xml" ContentType="application/vnd.openxmlformats-officedocument.presentationml.slide+xml"/>
  <Override PartName="/ppt/slides/slide242.xml" ContentType="application/vnd.openxmlformats-officedocument.presentationml.slide+xml"/>
  <Override PartName="/ppt/slides/slide2420.xml" ContentType="application/vnd.openxmlformats-officedocument.presentationml.slide+xml"/>
  <Override PartName="/ppt/slides/slide2421.xml" ContentType="application/vnd.openxmlformats-officedocument.presentationml.slide+xml"/>
  <Override PartName="/ppt/slides/slide2422.xml" ContentType="application/vnd.openxmlformats-officedocument.presentationml.slide+xml"/>
  <Override PartName="/ppt/slides/slide2423.xml" ContentType="application/vnd.openxmlformats-officedocument.presentationml.slide+xml"/>
  <Override PartName="/ppt/slides/slide2424.xml" ContentType="application/vnd.openxmlformats-officedocument.presentationml.slide+xml"/>
  <Override PartName="/ppt/slides/slide2425.xml" ContentType="application/vnd.openxmlformats-officedocument.presentationml.slide+xml"/>
  <Override PartName="/ppt/slides/slide2426.xml" ContentType="application/vnd.openxmlformats-officedocument.presentationml.slide+xml"/>
  <Override PartName="/ppt/slides/slide2427.xml" ContentType="application/vnd.openxmlformats-officedocument.presentationml.slide+xml"/>
  <Override PartName="/ppt/slides/slide2428.xml" ContentType="application/vnd.openxmlformats-officedocument.presentationml.slide+xml"/>
  <Override PartName="/ppt/slides/slide2429.xml" ContentType="application/vnd.openxmlformats-officedocument.presentationml.slide+xml"/>
  <Override PartName="/ppt/slides/slide243.xml" ContentType="application/vnd.openxmlformats-officedocument.presentationml.slide+xml"/>
  <Override PartName="/ppt/slides/slide2430.xml" ContentType="application/vnd.openxmlformats-officedocument.presentationml.slide+xml"/>
  <Override PartName="/ppt/slides/slide2431.xml" ContentType="application/vnd.openxmlformats-officedocument.presentationml.slide+xml"/>
  <Override PartName="/ppt/slides/slide2432.xml" ContentType="application/vnd.openxmlformats-officedocument.presentationml.slide+xml"/>
  <Override PartName="/ppt/slides/slide2433.xml" ContentType="application/vnd.openxmlformats-officedocument.presentationml.slide+xml"/>
  <Override PartName="/ppt/slides/slide2434.xml" ContentType="application/vnd.openxmlformats-officedocument.presentationml.slide+xml"/>
  <Override PartName="/ppt/slides/slide2435.xml" ContentType="application/vnd.openxmlformats-officedocument.presentationml.slide+xml"/>
  <Override PartName="/ppt/slides/slide2436.xml" ContentType="application/vnd.openxmlformats-officedocument.presentationml.slide+xml"/>
  <Override PartName="/ppt/slides/slide2437.xml" ContentType="application/vnd.openxmlformats-officedocument.presentationml.slide+xml"/>
  <Override PartName="/ppt/slides/slide2438.xml" ContentType="application/vnd.openxmlformats-officedocument.presentationml.slide+xml"/>
  <Override PartName="/ppt/slides/slide2439.xml" ContentType="application/vnd.openxmlformats-officedocument.presentationml.slide+xml"/>
  <Override PartName="/ppt/slides/slide244.xml" ContentType="application/vnd.openxmlformats-officedocument.presentationml.slide+xml"/>
  <Override PartName="/ppt/slides/slide2440.xml" ContentType="application/vnd.openxmlformats-officedocument.presentationml.slide+xml"/>
  <Override PartName="/ppt/slides/slide2441.xml" ContentType="application/vnd.openxmlformats-officedocument.presentationml.slide+xml"/>
  <Override PartName="/ppt/slides/slide2442.xml" ContentType="application/vnd.openxmlformats-officedocument.presentationml.slide+xml"/>
  <Override PartName="/ppt/slides/slide2443.xml" ContentType="application/vnd.openxmlformats-officedocument.presentationml.slide+xml"/>
  <Override PartName="/ppt/slides/slide2444.xml" ContentType="application/vnd.openxmlformats-officedocument.presentationml.slide+xml"/>
  <Override PartName="/ppt/slides/slide2445.xml" ContentType="application/vnd.openxmlformats-officedocument.presentationml.slide+xml"/>
  <Override PartName="/ppt/slides/slide2446.xml" ContentType="application/vnd.openxmlformats-officedocument.presentationml.slide+xml"/>
  <Override PartName="/ppt/slides/slide2447.xml" ContentType="application/vnd.openxmlformats-officedocument.presentationml.slide+xml"/>
  <Override PartName="/ppt/slides/slide2448.xml" ContentType="application/vnd.openxmlformats-officedocument.presentationml.slide+xml"/>
  <Override PartName="/ppt/slides/slide2449.xml" ContentType="application/vnd.openxmlformats-officedocument.presentationml.slide+xml"/>
  <Override PartName="/ppt/slides/slide245.xml" ContentType="application/vnd.openxmlformats-officedocument.presentationml.slide+xml"/>
  <Override PartName="/ppt/slides/slide2450.xml" ContentType="application/vnd.openxmlformats-officedocument.presentationml.slide+xml"/>
  <Override PartName="/ppt/slides/slide2451.xml" ContentType="application/vnd.openxmlformats-officedocument.presentationml.slide+xml"/>
  <Override PartName="/ppt/slides/slide2452.xml" ContentType="application/vnd.openxmlformats-officedocument.presentationml.slide+xml"/>
  <Override PartName="/ppt/slides/slide2453.xml" ContentType="application/vnd.openxmlformats-officedocument.presentationml.slide+xml"/>
  <Override PartName="/ppt/slides/slide2454.xml" ContentType="application/vnd.openxmlformats-officedocument.presentationml.slide+xml"/>
  <Override PartName="/ppt/slides/slide2455.xml" ContentType="application/vnd.openxmlformats-officedocument.presentationml.slide+xml"/>
  <Override PartName="/ppt/slides/slide2456.xml" ContentType="application/vnd.openxmlformats-officedocument.presentationml.slide+xml"/>
  <Override PartName="/ppt/slides/slide2457.xml" ContentType="application/vnd.openxmlformats-officedocument.presentationml.slide+xml"/>
  <Override PartName="/ppt/slides/slide2458.xml" ContentType="application/vnd.openxmlformats-officedocument.presentationml.slide+xml"/>
  <Override PartName="/ppt/slides/slide2459.xml" ContentType="application/vnd.openxmlformats-officedocument.presentationml.slide+xml"/>
  <Override PartName="/ppt/slides/slide246.xml" ContentType="application/vnd.openxmlformats-officedocument.presentationml.slide+xml"/>
  <Override PartName="/ppt/slides/slide2460.xml" ContentType="application/vnd.openxmlformats-officedocument.presentationml.slide+xml"/>
  <Override PartName="/ppt/slides/slide2461.xml" ContentType="application/vnd.openxmlformats-officedocument.presentationml.slide+xml"/>
  <Override PartName="/ppt/slides/slide2462.xml" ContentType="application/vnd.openxmlformats-officedocument.presentationml.slide+xml"/>
  <Override PartName="/ppt/slides/slide2463.xml" ContentType="application/vnd.openxmlformats-officedocument.presentationml.slide+xml"/>
  <Override PartName="/ppt/slides/slide2464.xml" ContentType="application/vnd.openxmlformats-officedocument.presentationml.slide+xml"/>
  <Override PartName="/ppt/slides/slide2465.xml" ContentType="application/vnd.openxmlformats-officedocument.presentationml.slide+xml"/>
  <Override PartName="/ppt/slides/slide2466.xml" ContentType="application/vnd.openxmlformats-officedocument.presentationml.slide+xml"/>
  <Override PartName="/ppt/slides/slide2467.xml" ContentType="application/vnd.openxmlformats-officedocument.presentationml.slide+xml"/>
  <Override PartName="/ppt/slides/slide2468.xml" ContentType="application/vnd.openxmlformats-officedocument.presentationml.slide+xml"/>
  <Override PartName="/ppt/slides/slide2469.xml" ContentType="application/vnd.openxmlformats-officedocument.presentationml.slide+xml"/>
  <Override PartName="/ppt/slides/slide247.xml" ContentType="application/vnd.openxmlformats-officedocument.presentationml.slide+xml"/>
  <Override PartName="/ppt/slides/slide2470.xml" ContentType="application/vnd.openxmlformats-officedocument.presentationml.slide+xml"/>
  <Override PartName="/ppt/slides/slide2471.xml" ContentType="application/vnd.openxmlformats-officedocument.presentationml.slide+xml"/>
  <Override PartName="/ppt/slides/slide2472.xml" ContentType="application/vnd.openxmlformats-officedocument.presentationml.slide+xml"/>
  <Override PartName="/ppt/slides/slide2473.xml" ContentType="application/vnd.openxmlformats-officedocument.presentationml.slide+xml"/>
  <Override PartName="/ppt/slides/slide2474.xml" ContentType="application/vnd.openxmlformats-officedocument.presentationml.slide+xml"/>
  <Override PartName="/ppt/slides/slide2475.xml" ContentType="application/vnd.openxmlformats-officedocument.presentationml.slide+xml"/>
  <Override PartName="/ppt/slides/slide2476.xml" ContentType="application/vnd.openxmlformats-officedocument.presentationml.slide+xml"/>
  <Override PartName="/ppt/slides/slide2477.xml" ContentType="application/vnd.openxmlformats-officedocument.presentationml.slide+xml"/>
  <Override PartName="/ppt/slides/slide2478.xml" ContentType="application/vnd.openxmlformats-officedocument.presentationml.slide+xml"/>
  <Override PartName="/ppt/slides/slide2479.xml" ContentType="application/vnd.openxmlformats-officedocument.presentationml.slide+xml"/>
  <Override PartName="/ppt/slides/slide248.xml" ContentType="application/vnd.openxmlformats-officedocument.presentationml.slide+xml"/>
  <Override PartName="/ppt/slides/slide2480.xml" ContentType="application/vnd.openxmlformats-officedocument.presentationml.slide+xml"/>
  <Override PartName="/ppt/slides/slide2481.xml" ContentType="application/vnd.openxmlformats-officedocument.presentationml.slide+xml"/>
  <Override PartName="/ppt/slides/slide2482.xml" ContentType="application/vnd.openxmlformats-officedocument.presentationml.slide+xml"/>
  <Override PartName="/ppt/slides/slide2483.xml" ContentType="application/vnd.openxmlformats-officedocument.presentationml.slide+xml"/>
  <Override PartName="/ppt/slides/slide2484.xml" ContentType="application/vnd.openxmlformats-officedocument.presentationml.slide+xml"/>
  <Override PartName="/ppt/slides/slide2485.xml" ContentType="application/vnd.openxmlformats-officedocument.presentationml.slide+xml"/>
  <Override PartName="/ppt/slides/slide2486.xml" ContentType="application/vnd.openxmlformats-officedocument.presentationml.slide+xml"/>
  <Override PartName="/ppt/slides/slide2487.xml" ContentType="application/vnd.openxmlformats-officedocument.presentationml.slide+xml"/>
  <Override PartName="/ppt/slides/slide2488.xml" ContentType="application/vnd.openxmlformats-officedocument.presentationml.slide+xml"/>
  <Override PartName="/ppt/slides/slide2489.xml" ContentType="application/vnd.openxmlformats-officedocument.presentationml.slide+xml"/>
  <Override PartName="/ppt/slides/slide249.xml" ContentType="application/vnd.openxmlformats-officedocument.presentationml.slide+xml"/>
  <Override PartName="/ppt/slides/slide2490.xml" ContentType="application/vnd.openxmlformats-officedocument.presentationml.slide+xml"/>
  <Override PartName="/ppt/slides/slide2491.xml" ContentType="application/vnd.openxmlformats-officedocument.presentationml.slide+xml"/>
  <Override PartName="/ppt/slides/slide2492.xml" ContentType="application/vnd.openxmlformats-officedocument.presentationml.slide+xml"/>
  <Override PartName="/ppt/slides/slide2493.xml" ContentType="application/vnd.openxmlformats-officedocument.presentationml.slide+xml"/>
  <Override PartName="/ppt/slides/slide2494.xml" ContentType="application/vnd.openxmlformats-officedocument.presentationml.slide+xml"/>
  <Override PartName="/ppt/slides/slide2495.xml" ContentType="application/vnd.openxmlformats-officedocument.presentationml.slide+xml"/>
  <Override PartName="/ppt/slides/slide2496.xml" ContentType="application/vnd.openxmlformats-officedocument.presentationml.slide+xml"/>
  <Override PartName="/ppt/slides/slide2497.xml" ContentType="application/vnd.openxmlformats-officedocument.presentationml.slide+xml"/>
  <Override PartName="/ppt/slides/slide2498.xml" ContentType="application/vnd.openxmlformats-officedocument.presentationml.slide+xml"/>
  <Override PartName="/ppt/slides/slide2499.xml" ContentType="application/vnd.openxmlformats-officedocument.presentationml.slide+xml"/>
  <Override PartName="/ppt/slides/slide25.xml" ContentType="application/vnd.openxmlformats-officedocument.presentationml.slide+xml"/>
  <Override PartName="/ppt/slides/slide250.xml" ContentType="application/vnd.openxmlformats-officedocument.presentationml.slide+xml"/>
  <Override PartName="/ppt/slides/slide2500.xml" ContentType="application/vnd.openxmlformats-officedocument.presentationml.slide+xml"/>
  <Override PartName="/ppt/slides/slide2501.xml" ContentType="application/vnd.openxmlformats-officedocument.presentationml.slide+xml"/>
  <Override PartName="/ppt/slides/slide2502.xml" ContentType="application/vnd.openxmlformats-officedocument.presentationml.slide+xml"/>
  <Override PartName="/ppt/slides/slide2503.xml" ContentType="application/vnd.openxmlformats-officedocument.presentationml.slide+xml"/>
  <Override PartName="/ppt/slides/slide2504.xml" ContentType="application/vnd.openxmlformats-officedocument.presentationml.slide+xml"/>
  <Override PartName="/ppt/slides/slide2505.xml" ContentType="application/vnd.openxmlformats-officedocument.presentationml.slide+xml"/>
  <Override PartName="/ppt/slides/slide2506.xml" ContentType="application/vnd.openxmlformats-officedocument.presentationml.slide+xml"/>
  <Override PartName="/ppt/slides/slide2507.xml" ContentType="application/vnd.openxmlformats-officedocument.presentationml.slide+xml"/>
  <Override PartName="/ppt/slides/slide2508.xml" ContentType="application/vnd.openxmlformats-officedocument.presentationml.slide+xml"/>
  <Override PartName="/ppt/slides/slide2509.xml" ContentType="application/vnd.openxmlformats-officedocument.presentationml.slide+xml"/>
  <Override PartName="/ppt/slides/slide251.xml" ContentType="application/vnd.openxmlformats-officedocument.presentationml.slide+xml"/>
  <Override PartName="/ppt/slides/slide2510.xml" ContentType="application/vnd.openxmlformats-officedocument.presentationml.slide+xml"/>
  <Override PartName="/ppt/slides/slide2511.xml" ContentType="application/vnd.openxmlformats-officedocument.presentationml.slide+xml"/>
  <Override PartName="/ppt/slides/slide2512.xml" ContentType="application/vnd.openxmlformats-officedocument.presentationml.slide+xml"/>
  <Override PartName="/ppt/slides/slide2513.xml" ContentType="application/vnd.openxmlformats-officedocument.presentationml.slide+xml"/>
  <Override PartName="/ppt/slides/slide2514.xml" ContentType="application/vnd.openxmlformats-officedocument.presentationml.slide+xml"/>
  <Override PartName="/ppt/slides/slide252.xml" ContentType="application/vnd.openxmlformats-officedocument.presentationml.slide+xml"/>
  <Override PartName="/ppt/slides/slide253.xml" ContentType="application/vnd.openxmlformats-officedocument.presentationml.slide+xml"/>
  <Override PartName="/ppt/slides/slide254.xml" ContentType="application/vnd.openxmlformats-officedocument.presentationml.slide+xml"/>
  <Override PartName="/ppt/slides/slide255.xml" ContentType="application/vnd.openxmlformats-officedocument.presentationml.slide+xml"/>
  <Override PartName="/ppt/slides/slide256.xml" ContentType="application/vnd.openxmlformats-officedocument.presentationml.slide+xml"/>
  <Override PartName="/ppt/slides/slide257.xml" ContentType="application/vnd.openxmlformats-officedocument.presentationml.slide+xml"/>
  <Override PartName="/ppt/slides/slide258.xml" ContentType="application/vnd.openxmlformats-officedocument.presentationml.slide+xml"/>
  <Override PartName="/ppt/slides/slide259.xml" ContentType="application/vnd.openxmlformats-officedocument.presentationml.slide+xml"/>
  <Override PartName="/ppt/slides/slide26.xml" ContentType="application/vnd.openxmlformats-officedocument.presentationml.slide+xml"/>
  <Override PartName="/ppt/slides/slide260.xml" ContentType="application/vnd.openxmlformats-officedocument.presentationml.slide+xml"/>
  <Override PartName="/ppt/slides/slide261.xml" ContentType="application/vnd.openxmlformats-officedocument.presentationml.slide+xml"/>
  <Override PartName="/ppt/slides/slide262.xml" ContentType="application/vnd.openxmlformats-officedocument.presentationml.slide+xml"/>
  <Override PartName="/ppt/slides/slide263.xml" ContentType="application/vnd.openxmlformats-officedocument.presentationml.slide+xml"/>
  <Override PartName="/ppt/slides/slide264.xml" ContentType="application/vnd.openxmlformats-officedocument.presentationml.slide+xml"/>
  <Override PartName="/ppt/slides/slide265.xml" ContentType="application/vnd.openxmlformats-officedocument.presentationml.slide+xml"/>
  <Override PartName="/ppt/slides/slide266.xml" ContentType="application/vnd.openxmlformats-officedocument.presentationml.slide+xml"/>
  <Override PartName="/ppt/slides/slide267.xml" ContentType="application/vnd.openxmlformats-officedocument.presentationml.slide+xml"/>
  <Override PartName="/ppt/slides/slide268.xml" ContentType="application/vnd.openxmlformats-officedocument.presentationml.slide+xml"/>
  <Override PartName="/ppt/slides/slide269.xml" ContentType="application/vnd.openxmlformats-officedocument.presentationml.slide+xml"/>
  <Override PartName="/ppt/slides/slide27.xml" ContentType="application/vnd.openxmlformats-officedocument.presentationml.slide+xml"/>
  <Override PartName="/ppt/slides/slide270.xml" ContentType="application/vnd.openxmlformats-officedocument.presentationml.slide+xml"/>
  <Override PartName="/ppt/slides/slide271.xml" ContentType="application/vnd.openxmlformats-officedocument.presentationml.slide+xml"/>
  <Override PartName="/ppt/slides/slide272.xml" ContentType="application/vnd.openxmlformats-officedocument.presentationml.slide+xml"/>
  <Override PartName="/ppt/slides/slide273.xml" ContentType="application/vnd.openxmlformats-officedocument.presentationml.slide+xml"/>
  <Override PartName="/ppt/slides/slide274.xml" ContentType="application/vnd.openxmlformats-officedocument.presentationml.slide+xml"/>
  <Override PartName="/ppt/slides/slide275.xml" ContentType="application/vnd.openxmlformats-officedocument.presentationml.slide+xml"/>
  <Override PartName="/ppt/slides/slide276.xml" ContentType="application/vnd.openxmlformats-officedocument.presentationml.slide+xml"/>
  <Override PartName="/ppt/slides/slide277.xml" ContentType="application/vnd.openxmlformats-officedocument.presentationml.slide+xml"/>
  <Override PartName="/ppt/slides/slide278.xml" ContentType="application/vnd.openxmlformats-officedocument.presentationml.slide+xml"/>
  <Override PartName="/ppt/slides/slide279.xml" ContentType="application/vnd.openxmlformats-officedocument.presentationml.slide+xml"/>
  <Override PartName="/ppt/slides/slide28.xml" ContentType="application/vnd.openxmlformats-officedocument.presentationml.slide+xml"/>
  <Override PartName="/ppt/slides/slide280.xml" ContentType="application/vnd.openxmlformats-officedocument.presentationml.slide+xml"/>
  <Override PartName="/ppt/slides/slide281.xml" ContentType="application/vnd.openxmlformats-officedocument.presentationml.slide+xml"/>
  <Override PartName="/ppt/slides/slide282.xml" ContentType="application/vnd.openxmlformats-officedocument.presentationml.slide+xml"/>
  <Override PartName="/ppt/slides/slide283.xml" ContentType="application/vnd.openxmlformats-officedocument.presentationml.slide+xml"/>
  <Override PartName="/ppt/slides/slide284.xml" ContentType="application/vnd.openxmlformats-officedocument.presentationml.slide+xml"/>
  <Override PartName="/ppt/slides/slide285.xml" ContentType="application/vnd.openxmlformats-officedocument.presentationml.slide+xml"/>
  <Override PartName="/ppt/slides/slide286.xml" ContentType="application/vnd.openxmlformats-officedocument.presentationml.slide+xml"/>
  <Override PartName="/ppt/slides/slide287.xml" ContentType="application/vnd.openxmlformats-officedocument.presentationml.slide+xml"/>
  <Override PartName="/ppt/slides/slide288.xml" ContentType="application/vnd.openxmlformats-officedocument.presentationml.slide+xml"/>
  <Override PartName="/ppt/slides/slide289.xml" ContentType="application/vnd.openxmlformats-officedocument.presentationml.slide+xml"/>
  <Override PartName="/ppt/slides/slide29.xml" ContentType="application/vnd.openxmlformats-officedocument.presentationml.slide+xml"/>
  <Override PartName="/ppt/slides/slide290.xml" ContentType="application/vnd.openxmlformats-officedocument.presentationml.slide+xml"/>
  <Override PartName="/ppt/slides/slide291.xml" ContentType="application/vnd.openxmlformats-officedocument.presentationml.slide+xml"/>
  <Override PartName="/ppt/slides/slide292.xml" ContentType="application/vnd.openxmlformats-officedocument.presentationml.slide+xml"/>
  <Override PartName="/ppt/slides/slide293.xml" ContentType="application/vnd.openxmlformats-officedocument.presentationml.slide+xml"/>
  <Override PartName="/ppt/slides/slide294.xml" ContentType="application/vnd.openxmlformats-officedocument.presentationml.slide+xml"/>
  <Override PartName="/ppt/slides/slide295.xml" ContentType="application/vnd.openxmlformats-officedocument.presentationml.slide+xml"/>
  <Override PartName="/ppt/slides/slide296.xml" ContentType="application/vnd.openxmlformats-officedocument.presentationml.slide+xml"/>
  <Override PartName="/ppt/slides/slide297.xml" ContentType="application/vnd.openxmlformats-officedocument.presentationml.slide+xml"/>
  <Override PartName="/ppt/slides/slide298.xml" ContentType="application/vnd.openxmlformats-officedocument.presentationml.slide+xml"/>
  <Override PartName="/ppt/slides/slide299.xml" ContentType="application/vnd.openxmlformats-officedocument.presentationml.slide+xml"/>
  <Override PartName="/ppt/slides/slide3.xml" ContentType="application/vnd.openxmlformats-officedocument.presentationml.slide+xml"/>
  <Override PartName="/ppt/slides/slide30.xml" ContentType="application/vnd.openxmlformats-officedocument.presentationml.slide+xml"/>
  <Override PartName="/ppt/slides/slide300.xml" ContentType="application/vnd.openxmlformats-officedocument.presentationml.slide+xml"/>
  <Override PartName="/ppt/slides/slide301.xml" ContentType="application/vnd.openxmlformats-officedocument.presentationml.slide+xml"/>
  <Override PartName="/ppt/slides/slide302.xml" ContentType="application/vnd.openxmlformats-officedocument.presentationml.slide+xml"/>
  <Override PartName="/ppt/slides/slide303.xml" ContentType="application/vnd.openxmlformats-officedocument.presentationml.slide+xml"/>
  <Override PartName="/ppt/slides/slide304.xml" ContentType="application/vnd.openxmlformats-officedocument.presentationml.slide+xml"/>
  <Override PartName="/ppt/slides/slide305.xml" ContentType="application/vnd.openxmlformats-officedocument.presentationml.slide+xml"/>
  <Override PartName="/ppt/slides/slide306.xml" ContentType="application/vnd.openxmlformats-officedocument.presentationml.slide+xml"/>
  <Override PartName="/ppt/slides/slide307.xml" ContentType="application/vnd.openxmlformats-officedocument.presentationml.slide+xml"/>
  <Override PartName="/ppt/slides/slide308.xml" ContentType="application/vnd.openxmlformats-officedocument.presentationml.slide+xml"/>
  <Override PartName="/ppt/slides/slide309.xml" ContentType="application/vnd.openxmlformats-officedocument.presentationml.slide+xml"/>
  <Override PartName="/ppt/slides/slide31.xml" ContentType="application/vnd.openxmlformats-officedocument.presentationml.slide+xml"/>
  <Override PartName="/ppt/slides/slide310.xml" ContentType="application/vnd.openxmlformats-officedocument.presentationml.slide+xml"/>
  <Override PartName="/ppt/slides/slide311.xml" ContentType="application/vnd.openxmlformats-officedocument.presentationml.slide+xml"/>
  <Override PartName="/ppt/slides/slide312.xml" ContentType="application/vnd.openxmlformats-officedocument.presentationml.slide+xml"/>
  <Override PartName="/ppt/slides/slide313.xml" ContentType="application/vnd.openxmlformats-officedocument.presentationml.slide+xml"/>
  <Override PartName="/ppt/slides/slide314.xml" ContentType="application/vnd.openxmlformats-officedocument.presentationml.slide+xml"/>
  <Override PartName="/ppt/slides/slide315.xml" ContentType="application/vnd.openxmlformats-officedocument.presentationml.slide+xml"/>
  <Override PartName="/ppt/slides/slide316.xml" ContentType="application/vnd.openxmlformats-officedocument.presentationml.slide+xml"/>
  <Override PartName="/ppt/slides/slide317.xml" ContentType="application/vnd.openxmlformats-officedocument.presentationml.slide+xml"/>
  <Override PartName="/ppt/slides/slide318.xml" ContentType="application/vnd.openxmlformats-officedocument.presentationml.slide+xml"/>
  <Override PartName="/ppt/slides/slide319.xml" ContentType="application/vnd.openxmlformats-officedocument.presentationml.slide+xml"/>
  <Override PartName="/ppt/slides/slide32.xml" ContentType="application/vnd.openxmlformats-officedocument.presentationml.slide+xml"/>
  <Override PartName="/ppt/slides/slide320.xml" ContentType="application/vnd.openxmlformats-officedocument.presentationml.slide+xml"/>
  <Override PartName="/ppt/slides/slide321.xml" ContentType="application/vnd.openxmlformats-officedocument.presentationml.slide+xml"/>
  <Override PartName="/ppt/slides/slide322.xml" ContentType="application/vnd.openxmlformats-officedocument.presentationml.slide+xml"/>
  <Override PartName="/ppt/slides/slide323.xml" ContentType="application/vnd.openxmlformats-officedocument.presentationml.slide+xml"/>
  <Override PartName="/ppt/slides/slide324.xml" ContentType="application/vnd.openxmlformats-officedocument.presentationml.slide+xml"/>
  <Override PartName="/ppt/slides/slide325.xml" ContentType="application/vnd.openxmlformats-officedocument.presentationml.slide+xml"/>
  <Override PartName="/ppt/slides/slide326.xml" ContentType="application/vnd.openxmlformats-officedocument.presentationml.slide+xml"/>
  <Override PartName="/ppt/slides/slide327.xml" ContentType="application/vnd.openxmlformats-officedocument.presentationml.slide+xml"/>
  <Override PartName="/ppt/slides/slide328.xml" ContentType="application/vnd.openxmlformats-officedocument.presentationml.slide+xml"/>
  <Override PartName="/ppt/slides/slide329.xml" ContentType="application/vnd.openxmlformats-officedocument.presentationml.slide+xml"/>
  <Override PartName="/ppt/slides/slide33.xml" ContentType="application/vnd.openxmlformats-officedocument.presentationml.slide+xml"/>
  <Override PartName="/ppt/slides/slide330.xml" ContentType="application/vnd.openxmlformats-officedocument.presentationml.slide+xml"/>
  <Override PartName="/ppt/slides/slide331.xml" ContentType="application/vnd.openxmlformats-officedocument.presentationml.slide+xml"/>
  <Override PartName="/ppt/slides/slide332.xml" ContentType="application/vnd.openxmlformats-officedocument.presentationml.slide+xml"/>
  <Override PartName="/ppt/slides/slide333.xml" ContentType="application/vnd.openxmlformats-officedocument.presentationml.slide+xml"/>
  <Override PartName="/ppt/slides/slide334.xml" ContentType="application/vnd.openxmlformats-officedocument.presentationml.slide+xml"/>
  <Override PartName="/ppt/slides/slide335.xml" ContentType="application/vnd.openxmlformats-officedocument.presentationml.slide+xml"/>
  <Override PartName="/ppt/slides/slide336.xml" ContentType="application/vnd.openxmlformats-officedocument.presentationml.slide+xml"/>
  <Override PartName="/ppt/slides/slide337.xml" ContentType="application/vnd.openxmlformats-officedocument.presentationml.slide+xml"/>
  <Override PartName="/ppt/slides/slide338.xml" ContentType="application/vnd.openxmlformats-officedocument.presentationml.slide+xml"/>
  <Override PartName="/ppt/slides/slide339.xml" ContentType="application/vnd.openxmlformats-officedocument.presentationml.slide+xml"/>
  <Override PartName="/ppt/slides/slide34.xml" ContentType="application/vnd.openxmlformats-officedocument.presentationml.slide+xml"/>
  <Override PartName="/ppt/slides/slide340.xml" ContentType="application/vnd.openxmlformats-officedocument.presentationml.slide+xml"/>
  <Override PartName="/ppt/slides/slide341.xml" ContentType="application/vnd.openxmlformats-officedocument.presentationml.slide+xml"/>
  <Override PartName="/ppt/slides/slide342.xml" ContentType="application/vnd.openxmlformats-officedocument.presentationml.slide+xml"/>
  <Override PartName="/ppt/slides/slide343.xml" ContentType="application/vnd.openxmlformats-officedocument.presentationml.slide+xml"/>
  <Override PartName="/ppt/slides/slide344.xml" ContentType="application/vnd.openxmlformats-officedocument.presentationml.slide+xml"/>
  <Override PartName="/ppt/slides/slide345.xml" ContentType="application/vnd.openxmlformats-officedocument.presentationml.slide+xml"/>
  <Override PartName="/ppt/slides/slide346.xml" ContentType="application/vnd.openxmlformats-officedocument.presentationml.slide+xml"/>
  <Override PartName="/ppt/slides/slide347.xml" ContentType="application/vnd.openxmlformats-officedocument.presentationml.slide+xml"/>
  <Override PartName="/ppt/slides/slide348.xml" ContentType="application/vnd.openxmlformats-officedocument.presentationml.slide+xml"/>
  <Override PartName="/ppt/slides/slide349.xml" ContentType="application/vnd.openxmlformats-officedocument.presentationml.slide+xml"/>
  <Override PartName="/ppt/slides/slide35.xml" ContentType="application/vnd.openxmlformats-officedocument.presentationml.slide+xml"/>
  <Override PartName="/ppt/slides/slide350.xml" ContentType="application/vnd.openxmlformats-officedocument.presentationml.slide+xml"/>
  <Override PartName="/ppt/slides/slide351.xml" ContentType="application/vnd.openxmlformats-officedocument.presentationml.slide+xml"/>
  <Override PartName="/ppt/slides/slide352.xml" ContentType="application/vnd.openxmlformats-officedocument.presentationml.slide+xml"/>
  <Override PartName="/ppt/slides/slide353.xml" ContentType="application/vnd.openxmlformats-officedocument.presentationml.slide+xml"/>
  <Override PartName="/ppt/slides/slide354.xml" ContentType="application/vnd.openxmlformats-officedocument.presentationml.slide+xml"/>
  <Override PartName="/ppt/slides/slide355.xml" ContentType="application/vnd.openxmlformats-officedocument.presentationml.slide+xml"/>
  <Override PartName="/ppt/slides/slide356.xml" ContentType="application/vnd.openxmlformats-officedocument.presentationml.slide+xml"/>
  <Override PartName="/ppt/slides/slide357.xml" ContentType="application/vnd.openxmlformats-officedocument.presentationml.slide+xml"/>
  <Override PartName="/ppt/slides/slide358.xml" ContentType="application/vnd.openxmlformats-officedocument.presentationml.slide+xml"/>
  <Override PartName="/ppt/slides/slide359.xml" ContentType="application/vnd.openxmlformats-officedocument.presentationml.slide+xml"/>
  <Override PartName="/ppt/slides/slide36.xml" ContentType="application/vnd.openxmlformats-officedocument.presentationml.slide+xml"/>
  <Override PartName="/ppt/slides/slide360.xml" ContentType="application/vnd.openxmlformats-officedocument.presentationml.slide+xml"/>
  <Override PartName="/ppt/slides/slide361.xml" ContentType="application/vnd.openxmlformats-officedocument.presentationml.slide+xml"/>
  <Override PartName="/ppt/slides/slide362.xml" ContentType="application/vnd.openxmlformats-officedocument.presentationml.slide+xml"/>
  <Override PartName="/ppt/slides/slide363.xml" ContentType="application/vnd.openxmlformats-officedocument.presentationml.slide+xml"/>
  <Override PartName="/ppt/slides/slide364.xml" ContentType="application/vnd.openxmlformats-officedocument.presentationml.slide+xml"/>
  <Override PartName="/ppt/slides/slide365.xml" ContentType="application/vnd.openxmlformats-officedocument.presentationml.slide+xml"/>
  <Override PartName="/ppt/slides/slide366.xml" ContentType="application/vnd.openxmlformats-officedocument.presentationml.slide+xml"/>
  <Override PartName="/ppt/slides/slide367.xml" ContentType="application/vnd.openxmlformats-officedocument.presentationml.slide+xml"/>
  <Override PartName="/ppt/slides/slide368.xml" ContentType="application/vnd.openxmlformats-officedocument.presentationml.slide+xml"/>
  <Override PartName="/ppt/slides/slide369.xml" ContentType="application/vnd.openxmlformats-officedocument.presentationml.slide+xml"/>
  <Override PartName="/ppt/slides/slide37.xml" ContentType="application/vnd.openxmlformats-officedocument.presentationml.slide+xml"/>
  <Override PartName="/ppt/slides/slide370.xml" ContentType="application/vnd.openxmlformats-officedocument.presentationml.slide+xml"/>
  <Override PartName="/ppt/slides/slide371.xml" ContentType="application/vnd.openxmlformats-officedocument.presentationml.slide+xml"/>
  <Override PartName="/ppt/slides/slide372.xml" ContentType="application/vnd.openxmlformats-officedocument.presentationml.slide+xml"/>
  <Override PartName="/ppt/slides/slide373.xml" ContentType="application/vnd.openxmlformats-officedocument.presentationml.slide+xml"/>
  <Override PartName="/ppt/slides/slide374.xml" ContentType="application/vnd.openxmlformats-officedocument.presentationml.slide+xml"/>
  <Override PartName="/ppt/slides/slide375.xml" ContentType="application/vnd.openxmlformats-officedocument.presentationml.slide+xml"/>
  <Override PartName="/ppt/slides/slide376.xml" ContentType="application/vnd.openxmlformats-officedocument.presentationml.slide+xml"/>
  <Override PartName="/ppt/slides/slide377.xml" ContentType="application/vnd.openxmlformats-officedocument.presentationml.slide+xml"/>
  <Override PartName="/ppt/slides/slide378.xml" ContentType="application/vnd.openxmlformats-officedocument.presentationml.slide+xml"/>
  <Override PartName="/ppt/slides/slide379.xml" ContentType="application/vnd.openxmlformats-officedocument.presentationml.slide+xml"/>
  <Override PartName="/ppt/slides/slide38.xml" ContentType="application/vnd.openxmlformats-officedocument.presentationml.slide+xml"/>
  <Override PartName="/ppt/slides/slide380.xml" ContentType="application/vnd.openxmlformats-officedocument.presentationml.slide+xml"/>
  <Override PartName="/ppt/slides/slide381.xml" ContentType="application/vnd.openxmlformats-officedocument.presentationml.slide+xml"/>
  <Override PartName="/ppt/slides/slide382.xml" ContentType="application/vnd.openxmlformats-officedocument.presentationml.slide+xml"/>
  <Override PartName="/ppt/slides/slide383.xml" ContentType="application/vnd.openxmlformats-officedocument.presentationml.slide+xml"/>
  <Override PartName="/ppt/slides/slide384.xml" ContentType="application/vnd.openxmlformats-officedocument.presentationml.slide+xml"/>
  <Override PartName="/ppt/slides/slide385.xml" ContentType="application/vnd.openxmlformats-officedocument.presentationml.slide+xml"/>
  <Override PartName="/ppt/slides/slide386.xml" ContentType="application/vnd.openxmlformats-officedocument.presentationml.slide+xml"/>
  <Override PartName="/ppt/slides/slide387.xml" ContentType="application/vnd.openxmlformats-officedocument.presentationml.slide+xml"/>
  <Override PartName="/ppt/slides/slide388.xml" ContentType="application/vnd.openxmlformats-officedocument.presentationml.slide+xml"/>
  <Override PartName="/ppt/slides/slide389.xml" ContentType="application/vnd.openxmlformats-officedocument.presentationml.slide+xml"/>
  <Override PartName="/ppt/slides/slide39.xml" ContentType="application/vnd.openxmlformats-officedocument.presentationml.slide+xml"/>
  <Override PartName="/ppt/slides/slide390.xml" ContentType="application/vnd.openxmlformats-officedocument.presentationml.slide+xml"/>
  <Override PartName="/ppt/slides/slide391.xml" ContentType="application/vnd.openxmlformats-officedocument.presentationml.slide+xml"/>
  <Override PartName="/ppt/slides/slide392.xml" ContentType="application/vnd.openxmlformats-officedocument.presentationml.slide+xml"/>
  <Override PartName="/ppt/slides/slide393.xml" ContentType="application/vnd.openxmlformats-officedocument.presentationml.slide+xml"/>
  <Override PartName="/ppt/slides/slide394.xml" ContentType="application/vnd.openxmlformats-officedocument.presentationml.slide+xml"/>
  <Override PartName="/ppt/slides/slide395.xml" ContentType="application/vnd.openxmlformats-officedocument.presentationml.slide+xml"/>
  <Override PartName="/ppt/slides/slide396.xml" ContentType="application/vnd.openxmlformats-officedocument.presentationml.slide+xml"/>
  <Override PartName="/ppt/slides/slide397.xml" ContentType="application/vnd.openxmlformats-officedocument.presentationml.slide+xml"/>
  <Override PartName="/ppt/slides/slide398.xml" ContentType="application/vnd.openxmlformats-officedocument.presentationml.slide+xml"/>
  <Override PartName="/ppt/slides/slide399.xml" ContentType="application/vnd.openxmlformats-officedocument.presentationml.slide+xml"/>
  <Override PartName="/ppt/slides/slide4.xml" ContentType="application/vnd.openxmlformats-officedocument.presentationml.slide+xml"/>
  <Override PartName="/ppt/slides/slide40.xml" ContentType="application/vnd.openxmlformats-officedocument.presentationml.slide+xml"/>
  <Override PartName="/ppt/slides/slide400.xml" ContentType="application/vnd.openxmlformats-officedocument.presentationml.slide+xml"/>
  <Override PartName="/ppt/slides/slide401.xml" ContentType="application/vnd.openxmlformats-officedocument.presentationml.slide+xml"/>
  <Override PartName="/ppt/slides/slide402.xml" ContentType="application/vnd.openxmlformats-officedocument.presentationml.slide+xml"/>
  <Override PartName="/ppt/slides/slide403.xml" ContentType="application/vnd.openxmlformats-officedocument.presentationml.slide+xml"/>
  <Override PartName="/ppt/slides/slide404.xml" ContentType="application/vnd.openxmlformats-officedocument.presentationml.slide+xml"/>
  <Override PartName="/ppt/slides/slide405.xml" ContentType="application/vnd.openxmlformats-officedocument.presentationml.slide+xml"/>
  <Override PartName="/ppt/slides/slide406.xml" ContentType="application/vnd.openxmlformats-officedocument.presentationml.slide+xml"/>
  <Override PartName="/ppt/slides/slide407.xml" ContentType="application/vnd.openxmlformats-officedocument.presentationml.slide+xml"/>
  <Override PartName="/ppt/slides/slide408.xml" ContentType="application/vnd.openxmlformats-officedocument.presentationml.slide+xml"/>
  <Override PartName="/ppt/slides/slide409.xml" ContentType="application/vnd.openxmlformats-officedocument.presentationml.slide+xml"/>
  <Override PartName="/ppt/slides/slide41.xml" ContentType="application/vnd.openxmlformats-officedocument.presentationml.slide+xml"/>
  <Override PartName="/ppt/slides/slide410.xml" ContentType="application/vnd.openxmlformats-officedocument.presentationml.slide+xml"/>
  <Override PartName="/ppt/slides/slide411.xml" ContentType="application/vnd.openxmlformats-officedocument.presentationml.slide+xml"/>
  <Override PartName="/ppt/slides/slide412.xml" ContentType="application/vnd.openxmlformats-officedocument.presentationml.slide+xml"/>
  <Override PartName="/ppt/slides/slide413.xml" ContentType="application/vnd.openxmlformats-officedocument.presentationml.slide+xml"/>
  <Override PartName="/ppt/slides/slide414.xml" ContentType="application/vnd.openxmlformats-officedocument.presentationml.slide+xml"/>
  <Override PartName="/ppt/slides/slide415.xml" ContentType="application/vnd.openxmlformats-officedocument.presentationml.slide+xml"/>
  <Override PartName="/ppt/slides/slide416.xml" ContentType="application/vnd.openxmlformats-officedocument.presentationml.slide+xml"/>
  <Override PartName="/ppt/slides/slide417.xml" ContentType="application/vnd.openxmlformats-officedocument.presentationml.slide+xml"/>
  <Override PartName="/ppt/slides/slide418.xml" ContentType="application/vnd.openxmlformats-officedocument.presentationml.slide+xml"/>
  <Override PartName="/ppt/slides/slide419.xml" ContentType="application/vnd.openxmlformats-officedocument.presentationml.slide+xml"/>
  <Override PartName="/ppt/slides/slide42.xml" ContentType="application/vnd.openxmlformats-officedocument.presentationml.slide+xml"/>
  <Override PartName="/ppt/slides/slide420.xml" ContentType="application/vnd.openxmlformats-officedocument.presentationml.slide+xml"/>
  <Override PartName="/ppt/slides/slide421.xml" ContentType="application/vnd.openxmlformats-officedocument.presentationml.slide+xml"/>
  <Override PartName="/ppt/slides/slide422.xml" ContentType="application/vnd.openxmlformats-officedocument.presentationml.slide+xml"/>
  <Override PartName="/ppt/slides/slide423.xml" ContentType="application/vnd.openxmlformats-officedocument.presentationml.slide+xml"/>
  <Override PartName="/ppt/slides/slide424.xml" ContentType="application/vnd.openxmlformats-officedocument.presentationml.slide+xml"/>
  <Override PartName="/ppt/slides/slide425.xml" ContentType="application/vnd.openxmlformats-officedocument.presentationml.slide+xml"/>
  <Override PartName="/ppt/slides/slide426.xml" ContentType="application/vnd.openxmlformats-officedocument.presentationml.slide+xml"/>
  <Override PartName="/ppt/slides/slide427.xml" ContentType="application/vnd.openxmlformats-officedocument.presentationml.slide+xml"/>
  <Override PartName="/ppt/slides/slide428.xml" ContentType="application/vnd.openxmlformats-officedocument.presentationml.slide+xml"/>
  <Override PartName="/ppt/slides/slide429.xml" ContentType="application/vnd.openxmlformats-officedocument.presentationml.slide+xml"/>
  <Override PartName="/ppt/slides/slide43.xml" ContentType="application/vnd.openxmlformats-officedocument.presentationml.slide+xml"/>
  <Override PartName="/ppt/slides/slide430.xml" ContentType="application/vnd.openxmlformats-officedocument.presentationml.slide+xml"/>
  <Override PartName="/ppt/slides/slide431.xml" ContentType="application/vnd.openxmlformats-officedocument.presentationml.slide+xml"/>
  <Override PartName="/ppt/slides/slide432.xml" ContentType="application/vnd.openxmlformats-officedocument.presentationml.slide+xml"/>
  <Override PartName="/ppt/slides/slide433.xml" ContentType="application/vnd.openxmlformats-officedocument.presentationml.slide+xml"/>
  <Override PartName="/ppt/slides/slide434.xml" ContentType="application/vnd.openxmlformats-officedocument.presentationml.slide+xml"/>
  <Override PartName="/ppt/slides/slide435.xml" ContentType="application/vnd.openxmlformats-officedocument.presentationml.slide+xml"/>
  <Override PartName="/ppt/slides/slide436.xml" ContentType="application/vnd.openxmlformats-officedocument.presentationml.slide+xml"/>
  <Override PartName="/ppt/slides/slide437.xml" ContentType="application/vnd.openxmlformats-officedocument.presentationml.slide+xml"/>
  <Override PartName="/ppt/slides/slide438.xml" ContentType="application/vnd.openxmlformats-officedocument.presentationml.slide+xml"/>
  <Override PartName="/ppt/slides/slide439.xml" ContentType="application/vnd.openxmlformats-officedocument.presentationml.slide+xml"/>
  <Override PartName="/ppt/slides/slide44.xml" ContentType="application/vnd.openxmlformats-officedocument.presentationml.slide+xml"/>
  <Override PartName="/ppt/slides/slide440.xml" ContentType="application/vnd.openxmlformats-officedocument.presentationml.slide+xml"/>
  <Override PartName="/ppt/slides/slide441.xml" ContentType="application/vnd.openxmlformats-officedocument.presentationml.slide+xml"/>
  <Override PartName="/ppt/slides/slide442.xml" ContentType="application/vnd.openxmlformats-officedocument.presentationml.slide+xml"/>
  <Override PartName="/ppt/slides/slide443.xml" ContentType="application/vnd.openxmlformats-officedocument.presentationml.slide+xml"/>
  <Override PartName="/ppt/slides/slide444.xml" ContentType="application/vnd.openxmlformats-officedocument.presentationml.slide+xml"/>
  <Override PartName="/ppt/slides/slide445.xml" ContentType="application/vnd.openxmlformats-officedocument.presentationml.slide+xml"/>
  <Override PartName="/ppt/slides/slide446.xml" ContentType="application/vnd.openxmlformats-officedocument.presentationml.slide+xml"/>
  <Override PartName="/ppt/slides/slide447.xml" ContentType="application/vnd.openxmlformats-officedocument.presentationml.slide+xml"/>
  <Override PartName="/ppt/slides/slide448.xml" ContentType="application/vnd.openxmlformats-officedocument.presentationml.slide+xml"/>
  <Override PartName="/ppt/slides/slide449.xml" ContentType="application/vnd.openxmlformats-officedocument.presentationml.slide+xml"/>
  <Override PartName="/ppt/slides/slide45.xml" ContentType="application/vnd.openxmlformats-officedocument.presentationml.slide+xml"/>
  <Override PartName="/ppt/slides/slide450.xml" ContentType="application/vnd.openxmlformats-officedocument.presentationml.slide+xml"/>
  <Override PartName="/ppt/slides/slide451.xml" ContentType="application/vnd.openxmlformats-officedocument.presentationml.slide+xml"/>
  <Override PartName="/ppt/slides/slide452.xml" ContentType="application/vnd.openxmlformats-officedocument.presentationml.slide+xml"/>
  <Override PartName="/ppt/slides/slide453.xml" ContentType="application/vnd.openxmlformats-officedocument.presentationml.slide+xml"/>
  <Override PartName="/ppt/slides/slide454.xml" ContentType="application/vnd.openxmlformats-officedocument.presentationml.slide+xml"/>
  <Override PartName="/ppt/slides/slide455.xml" ContentType="application/vnd.openxmlformats-officedocument.presentationml.slide+xml"/>
  <Override PartName="/ppt/slides/slide456.xml" ContentType="application/vnd.openxmlformats-officedocument.presentationml.slide+xml"/>
  <Override PartName="/ppt/slides/slide457.xml" ContentType="application/vnd.openxmlformats-officedocument.presentationml.slide+xml"/>
  <Override PartName="/ppt/slides/slide458.xml" ContentType="application/vnd.openxmlformats-officedocument.presentationml.slide+xml"/>
  <Override PartName="/ppt/slides/slide459.xml" ContentType="application/vnd.openxmlformats-officedocument.presentationml.slide+xml"/>
  <Override PartName="/ppt/slides/slide46.xml" ContentType="application/vnd.openxmlformats-officedocument.presentationml.slide+xml"/>
  <Override PartName="/ppt/slides/slide460.xml" ContentType="application/vnd.openxmlformats-officedocument.presentationml.slide+xml"/>
  <Override PartName="/ppt/slides/slide461.xml" ContentType="application/vnd.openxmlformats-officedocument.presentationml.slide+xml"/>
  <Override PartName="/ppt/slides/slide462.xml" ContentType="application/vnd.openxmlformats-officedocument.presentationml.slide+xml"/>
  <Override PartName="/ppt/slides/slide463.xml" ContentType="application/vnd.openxmlformats-officedocument.presentationml.slide+xml"/>
  <Override PartName="/ppt/slides/slide464.xml" ContentType="application/vnd.openxmlformats-officedocument.presentationml.slide+xml"/>
  <Override PartName="/ppt/slides/slide465.xml" ContentType="application/vnd.openxmlformats-officedocument.presentationml.slide+xml"/>
  <Override PartName="/ppt/slides/slide466.xml" ContentType="application/vnd.openxmlformats-officedocument.presentationml.slide+xml"/>
  <Override PartName="/ppt/slides/slide467.xml" ContentType="application/vnd.openxmlformats-officedocument.presentationml.slide+xml"/>
  <Override PartName="/ppt/slides/slide468.xml" ContentType="application/vnd.openxmlformats-officedocument.presentationml.slide+xml"/>
  <Override PartName="/ppt/slides/slide469.xml" ContentType="application/vnd.openxmlformats-officedocument.presentationml.slide+xml"/>
  <Override PartName="/ppt/slides/slide47.xml" ContentType="application/vnd.openxmlformats-officedocument.presentationml.slide+xml"/>
  <Override PartName="/ppt/slides/slide470.xml" ContentType="application/vnd.openxmlformats-officedocument.presentationml.slide+xml"/>
  <Override PartName="/ppt/slides/slide471.xml" ContentType="application/vnd.openxmlformats-officedocument.presentationml.slide+xml"/>
  <Override PartName="/ppt/slides/slide472.xml" ContentType="application/vnd.openxmlformats-officedocument.presentationml.slide+xml"/>
  <Override PartName="/ppt/slides/slide473.xml" ContentType="application/vnd.openxmlformats-officedocument.presentationml.slide+xml"/>
  <Override PartName="/ppt/slides/slide474.xml" ContentType="application/vnd.openxmlformats-officedocument.presentationml.slide+xml"/>
  <Override PartName="/ppt/slides/slide475.xml" ContentType="application/vnd.openxmlformats-officedocument.presentationml.slide+xml"/>
  <Override PartName="/ppt/slides/slide476.xml" ContentType="application/vnd.openxmlformats-officedocument.presentationml.slide+xml"/>
  <Override PartName="/ppt/slides/slide477.xml" ContentType="application/vnd.openxmlformats-officedocument.presentationml.slide+xml"/>
  <Override PartName="/ppt/slides/slide478.xml" ContentType="application/vnd.openxmlformats-officedocument.presentationml.slide+xml"/>
  <Override PartName="/ppt/slides/slide479.xml" ContentType="application/vnd.openxmlformats-officedocument.presentationml.slide+xml"/>
  <Override PartName="/ppt/slides/slide48.xml" ContentType="application/vnd.openxmlformats-officedocument.presentationml.slide+xml"/>
  <Override PartName="/ppt/slides/slide480.xml" ContentType="application/vnd.openxmlformats-officedocument.presentationml.slide+xml"/>
  <Override PartName="/ppt/slides/slide481.xml" ContentType="application/vnd.openxmlformats-officedocument.presentationml.slide+xml"/>
  <Override PartName="/ppt/slides/slide482.xml" ContentType="application/vnd.openxmlformats-officedocument.presentationml.slide+xml"/>
  <Override PartName="/ppt/slides/slide483.xml" ContentType="application/vnd.openxmlformats-officedocument.presentationml.slide+xml"/>
  <Override PartName="/ppt/slides/slide484.xml" ContentType="application/vnd.openxmlformats-officedocument.presentationml.slide+xml"/>
  <Override PartName="/ppt/slides/slide485.xml" ContentType="application/vnd.openxmlformats-officedocument.presentationml.slide+xml"/>
  <Override PartName="/ppt/slides/slide486.xml" ContentType="application/vnd.openxmlformats-officedocument.presentationml.slide+xml"/>
  <Override PartName="/ppt/slides/slide487.xml" ContentType="application/vnd.openxmlformats-officedocument.presentationml.slide+xml"/>
  <Override PartName="/ppt/slides/slide488.xml" ContentType="application/vnd.openxmlformats-officedocument.presentationml.slide+xml"/>
  <Override PartName="/ppt/slides/slide489.xml" ContentType="application/vnd.openxmlformats-officedocument.presentationml.slide+xml"/>
  <Override PartName="/ppt/slides/slide49.xml" ContentType="application/vnd.openxmlformats-officedocument.presentationml.slide+xml"/>
  <Override PartName="/ppt/slides/slide490.xml" ContentType="application/vnd.openxmlformats-officedocument.presentationml.slide+xml"/>
  <Override PartName="/ppt/slides/slide491.xml" ContentType="application/vnd.openxmlformats-officedocument.presentationml.slide+xml"/>
  <Override PartName="/ppt/slides/slide492.xml" ContentType="application/vnd.openxmlformats-officedocument.presentationml.slide+xml"/>
  <Override PartName="/ppt/slides/slide493.xml" ContentType="application/vnd.openxmlformats-officedocument.presentationml.slide+xml"/>
  <Override PartName="/ppt/slides/slide494.xml" ContentType="application/vnd.openxmlformats-officedocument.presentationml.slide+xml"/>
  <Override PartName="/ppt/slides/slide495.xml" ContentType="application/vnd.openxmlformats-officedocument.presentationml.slide+xml"/>
  <Override PartName="/ppt/slides/slide496.xml" ContentType="application/vnd.openxmlformats-officedocument.presentationml.slide+xml"/>
  <Override PartName="/ppt/slides/slide497.xml" ContentType="application/vnd.openxmlformats-officedocument.presentationml.slide+xml"/>
  <Override PartName="/ppt/slides/slide498.xml" ContentType="application/vnd.openxmlformats-officedocument.presentationml.slide+xml"/>
  <Override PartName="/ppt/slides/slide499.xml" ContentType="application/vnd.openxmlformats-officedocument.presentationml.slide+xml"/>
  <Override PartName="/ppt/slides/slide5.xml" ContentType="application/vnd.openxmlformats-officedocument.presentationml.slide+xml"/>
  <Override PartName="/ppt/slides/slide50.xml" ContentType="application/vnd.openxmlformats-officedocument.presentationml.slide+xml"/>
  <Override PartName="/ppt/slides/slide500.xml" ContentType="application/vnd.openxmlformats-officedocument.presentationml.slide+xml"/>
  <Override PartName="/ppt/slides/slide501.xml" ContentType="application/vnd.openxmlformats-officedocument.presentationml.slide+xml"/>
  <Override PartName="/ppt/slides/slide502.xml" ContentType="application/vnd.openxmlformats-officedocument.presentationml.slide+xml"/>
  <Override PartName="/ppt/slides/slide503.xml" ContentType="application/vnd.openxmlformats-officedocument.presentationml.slide+xml"/>
  <Override PartName="/ppt/slides/slide504.xml" ContentType="application/vnd.openxmlformats-officedocument.presentationml.slide+xml"/>
  <Override PartName="/ppt/slides/slide505.xml" ContentType="application/vnd.openxmlformats-officedocument.presentationml.slide+xml"/>
  <Override PartName="/ppt/slides/slide506.xml" ContentType="application/vnd.openxmlformats-officedocument.presentationml.slide+xml"/>
  <Override PartName="/ppt/slides/slide507.xml" ContentType="application/vnd.openxmlformats-officedocument.presentationml.slide+xml"/>
  <Override PartName="/ppt/slides/slide508.xml" ContentType="application/vnd.openxmlformats-officedocument.presentationml.slide+xml"/>
  <Override PartName="/ppt/slides/slide509.xml" ContentType="application/vnd.openxmlformats-officedocument.presentationml.slide+xml"/>
  <Override PartName="/ppt/slides/slide51.xml" ContentType="application/vnd.openxmlformats-officedocument.presentationml.slide+xml"/>
  <Override PartName="/ppt/slides/slide510.xml" ContentType="application/vnd.openxmlformats-officedocument.presentationml.slide+xml"/>
  <Override PartName="/ppt/slides/slide511.xml" ContentType="application/vnd.openxmlformats-officedocument.presentationml.slide+xml"/>
  <Override PartName="/ppt/slides/slide512.xml" ContentType="application/vnd.openxmlformats-officedocument.presentationml.slide+xml"/>
  <Override PartName="/ppt/slides/slide513.xml" ContentType="application/vnd.openxmlformats-officedocument.presentationml.slide+xml"/>
  <Override PartName="/ppt/slides/slide514.xml" ContentType="application/vnd.openxmlformats-officedocument.presentationml.slide+xml"/>
  <Override PartName="/ppt/slides/slide515.xml" ContentType="application/vnd.openxmlformats-officedocument.presentationml.slide+xml"/>
  <Override PartName="/ppt/slides/slide516.xml" ContentType="application/vnd.openxmlformats-officedocument.presentationml.slide+xml"/>
  <Override PartName="/ppt/slides/slide517.xml" ContentType="application/vnd.openxmlformats-officedocument.presentationml.slide+xml"/>
  <Override PartName="/ppt/slides/slide518.xml" ContentType="application/vnd.openxmlformats-officedocument.presentationml.slide+xml"/>
  <Override PartName="/ppt/slides/slide519.xml" ContentType="application/vnd.openxmlformats-officedocument.presentationml.slide+xml"/>
  <Override PartName="/ppt/slides/slide52.xml" ContentType="application/vnd.openxmlformats-officedocument.presentationml.slide+xml"/>
  <Override PartName="/ppt/slides/slide520.xml" ContentType="application/vnd.openxmlformats-officedocument.presentationml.slide+xml"/>
  <Override PartName="/ppt/slides/slide521.xml" ContentType="application/vnd.openxmlformats-officedocument.presentationml.slide+xml"/>
  <Override PartName="/ppt/slides/slide522.xml" ContentType="application/vnd.openxmlformats-officedocument.presentationml.slide+xml"/>
  <Override PartName="/ppt/slides/slide523.xml" ContentType="application/vnd.openxmlformats-officedocument.presentationml.slide+xml"/>
  <Override PartName="/ppt/slides/slide524.xml" ContentType="application/vnd.openxmlformats-officedocument.presentationml.slide+xml"/>
  <Override PartName="/ppt/slides/slide525.xml" ContentType="application/vnd.openxmlformats-officedocument.presentationml.slide+xml"/>
  <Override PartName="/ppt/slides/slide526.xml" ContentType="application/vnd.openxmlformats-officedocument.presentationml.slide+xml"/>
  <Override PartName="/ppt/slides/slide527.xml" ContentType="application/vnd.openxmlformats-officedocument.presentationml.slide+xml"/>
  <Override PartName="/ppt/slides/slide528.xml" ContentType="application/vnd.openxmlformats-officedocument.presentationml.slide+xml"/>
  <Override PartName="/ppt/slides/slide529.xml" ContentType="application/vnd.openxmlformats-officedocument.presentationml.slide+xml"/>
  <Override PartName="/ppt/slides/slide53.xml" ContentType="application/vnd.openxmlformats-officedocument.presentationml.slide+xml"/>
  <Override PartName="/ppt/slides/slide530.xml" ContentType="application/vnd.openxmlformats-officedocument.presentationml.slide+xml"/>
  <Override PartName="/ppt/slides/slide531.xml" ContentType="application/vnd.openxmlformats-officedocument.presentationml.slide+xml"/>
  <Override PartName="/ppt/slides/slide532.xml" ContentType="application/vnd.openxmlformats-officedocument.presentationml.slide+xml"/>
  <Override PartName="/ppt/slides/slide533.xml" ContentType="application/vnd.openxmlformats-officedocument.presentationml.slide+xml"/>
  <Override PartName="/ppt/slides/slide534.xml" ContentType="application/vnd.openxmlformats-officedocument.presentationml.slide+xml"/>
  <Override PartName="/ppt/slides/slide535.xml" ContentType="application/vnd.openxmlformats-officedocument.presentationml.slide+xml"/>
  <Override PartName="/ppt/slides/slide536.xml" ContentType="application/vnd.openxmlformats-officedocument.presentationml.slide+xml"/>
  <Override PartName="/ppt/slides/slide537.xml" ContentType="application/vnd.openxmlformats-officedocument.presentationml.slide+xml"/>
  <Override PartName="/ppt/slides/slide538.xml" ContentType="application/vnd.openxmlformats-officedocument.presentationml.slide+xml"/>
  <Override PartName="/ppt/slides/slide539.xml" ContentType="application/vnd.openxmlformats-officedocument.presentationml.slide+xml"/>
  <Override PartName="/ppt/slides/slide54.xml" ContentType="application/vnd.openxmlformats-officedocument.presentationml.slide+xml"/>
  <Override PartName="/ppt/slides/slide540.xml" ContentType="application/vnd.openxmlformats-officedocument.presentationml.slide+xml"/>
  <Override PartName="/ppt/slides/slide541.xml" ContentType="application/vnd.openxmlformats-officedocument.presentationml.slide+xml"/>
  <Override PartName="/ppt/slides/slide542.xml" ContentType="application/vnd.openxmlformats-officedocument.presentationml.slide+xml"/>
  <Override PartName="/ppt/slides/slide543.xml" ContentType="application/vnd.openxmlformats-officedocument.presentationml.slide+xml"/>
  <Override PartName="/ppt/slides/slide544.xml" ContentType="application/vnd.openxmlformats-officedocument.presentationml.slide+xml"/>
  <Override PartName="/ppt/slides/slide545.xml" ContentType="application/vnd.openxmlformats-officedocument.presentationml.slide+xml"/>
  <Override PartName="/ppt/slides/slide546.xml" ContentType="application/vnd.openxmlformats-officedocument.presentationml.slide+xml"/>
  <Override PartName="/ppt/slides/slide547.xml" ContentType="application/vnd.openxmlformats-officedocument.presentationml.slide+xml"/>
  <Override PartName="/ppt/slides/slide548.xml" ContentType="application/vnd.openxmlformats-officedocument.presentationml.slide+xml"/>
  <Override PartName="/ppt/slides/slide549.xml" ContentType="application/vnd.openxmlformats-officedocument.presentationml.slide+xml"/>
  <Override PartName="/ppt/slides/slide55.xml" ContentType="application/vnd.openxmlformats-officedocument.presentationml.slide+xml"/>
  <Override PartName="/ppt/slides/slide550.xml" ContentType="application/vnd.openxmlformats-officedocument.presentationml.slide+xml"/>
  <Override PartName="/ppt/slides/slide551.xml" ContentType="application/vnd.openxmlformats-officedocument.presentationml.slide+xml"/>
  <Override PartName="/ppt/slides/slide552.xml" ContentType="application/vnd.openxmlformats-officedocument.presentationml.slide+xml"/>
  <Override PartName="/ppt/slides/slide553.xml" ContentType="application/vnd.openxmlformats-officedocument.presentationml.slide+xml"/>
  <Override PartName="/ppt/slides/slide554.xml" ContentType="application/vnd.openxmlformats-officedocument.presentationml.slide+xml"/>
  <Override PartName="/ppt/slides/slide555.xml" ContentType="application/vnd.openxmlformats-officedocument.presentationml.slide+xml"/>
  <Override PartName="/ppt/slides/slide556.xml" ContentType="application/vnd.openxmlformats-officedocument.presentationml.slide+xml"/>
  <Override PartName="/ppt/slides/slide557.xml" ContentType="application/vnd.openxmlformats-officedocument.presentationml.slide+xml"/>
  <Override PartName="/ppt/slides/slide558.xml" ContentType="application/vnd.openxmlformats-officedocument.presentationml.slide+xml"/>
  <Override PartName="/ppt/slides/slide559.xml" ContentType="application/vnd.openxmlformats-officedocument.presentationml.slide+xml"/>
  <Override PartName="/ppt/slides/slide56.xml" ContentType="application/vnd.openxmlformats-officedocument.presentationml.slide+xml"/>
  <Override PartName="/ppt/slides/slide560.xml" ContentType="application/vnd.openxmlformats-officedocument.presentationml.slide+xml"/>
  <Override PartName="/ppt/slides/slide561.xml" ContentType="application/vnd.openxmlformats-officedocument.presentationml.slide+xml"/>
  <Override PartName="/ppt/slides/slide562.xml" ContentType="application/vnd.openxmlformats-officedocument.presentationml.slide+xml"/>
  <Override PartName="/ppt/slides/slide563.xml" ContentType="application/vnd.openxmlformats-officedocument.presentationml.slide+xml"/>
  <Override PartName="/ppt/slides/slide564.xml" ContentType="application/vnd.openxmlformats-officedocument.presentationml.slide+xml"/>
  <Override PartName="/ppt/slides/slide565.xml" ContentType="application/vnd.openxmlformats-officedocument.presentationml.slide+xml"/>
  <Override PartName="/ppt/slides/slide566.xml" ContentType="application/vnd.openxmlformats-officedocument.presentationml.slide+xml"/>
  <Override PartName="/ppt/slides/slide567.xml" ContentType="application/vnd.openxmlformats-officedocument.presentationml.slide+xml"/>
  <Override PartName="/ppt/slides/slide568.xml" ContentType="application/vnd.openxmlformats-officedocument.presentationml.slide+xml"/>
  <Override PartName="/ppt/slides/slide569.xml" ContentType="application/vnd.openxmlformats-officedocument.presentationml.slide+xml"/>
  <Override PartName="/ppt/slides/slide57.xml" ContentType="application/vnd.openxmlformats-officedocument.presentationml.slide+xml"/>
  <Override PartName="/ppt/slides/slide570.xml" ContentType="application/vnd.openxmlformats-officedocument.presentationml.slide+xml"/>
  <Override PartName="/ppt/slides/slide571.xml" ContentType="application/vnd.openxmlformats-officedocument.presentationml.slide+xml"/>
  <Override PartName="/ppt/slides/slide572.xml" ContentType="application/vnd.openxmlformats-officedocument.presentationml.slide+xml"/>
  <Override PartName="/ppt/slides/slide573.xml" ContentType="application/vnd.openxmlformats-officedocument.presentationml.slide+xml"/>
  <Override PartName="/ppt/slides/slide574.xml" ContentType="application/vnd.openxmlformats-officedocument.presentationml.slide+xml"/>
  <Override PartName="/ppt/slides/slide575.xml" ContentType="application/vnd.openxmlformats-officedocument.presentationml.slide+xml"/>
  <Override PartName="/ppt/slides/slide576.xml" ContentType="application/vnd.openxmlformats-officedocument.presentationml.slide+xml"/>
  <Override PartName="/ppt/slides/slide577.xml" ContentType="application/vnd.openxmlformats-officedocument.presentationml.slide+xml"/>
  <Override PartName="/ppt/slides/slide578.xml" ContentType="application/vnd.openxmlformats-officedocument.presentationml.slide+xml"/>
  <Override PartName="/ppt/slides/slide579.xml" ContentType="application/vnd.openxmlformats-officedocument.presentationml.slide+xml"/>
  <Override PartName="/ppt/slides/slide58.xml" ContentType="application/vnd.openxmlformats-officedocument.presentationml.slide+xml"/>
  <Override PartName="/ppt/slides/slide580.xml" ContentType="application/vnd.openxmlformats-officedocument.presentationml.slide+xml"/>
  <Override PartName="/ppt/slides/slide581.xml" ContentType="application/vnd.openxmlformats-officedocument.presentationml.slide+xml"/>
  <Override PartName="/ppt/slides/slide582.xml" ContentType="application/vnd.openxmlformats-officedocument.presentationml.slide+xml"/>
  <Override PartName="/ppt/slides/slide583.xml" ContentType="application/vnd.openxmlformats-officedocument.presentationml.slide+xml"/>
  <Override PartName="/ppt/slides/slide584.xml" ContentType="application/vnd.openxmlformats-officedocument.presentationml.slide+xml"/>
  <Override PartName="/ppt/slides/slide585.xml" ContentType="application/vnd.openxmlformats-officedocument.presentationml.slide+xml"/>
  <Override PartName="/ppt/slides/slide586.xml" ContentType="application/vnd.openxmlformats-officedocument.presentationml.slide+xml"/>
  <Override PartName="/ppt/slides/slide587.xml" ContentType="application/vnd.openxmlformats-officedocument.presentationml.slide+xml"/>
  <Override PartName="/ppt/slides/slide588.xml" ContentType="application/vnd.openxmlformats-officedocument.presentationml.slide+xml"/>
  <Override PartName="/ppt/slides/slide589.xml" ContentType="application/vnd.openxmlformats-officedocument.presentationml.slide+xml"/>
  <Override PartName="/ppt/slides/slide59.xml" ContentType="application/vnd.openxmlformats-officedocument.presentationml.slide+xml"/>
  <Override PartName="/ppt/slides/slide590.xml" ContentType="application/vnd.openxmlformats-officedocument.presentationml.slide+xml"/>
  <Override PartName="/ppt/slides/slide591.xml" ContentType="application/vnd.openxmlformats-officedocument.presentationml.slide+xml"/>
  <Override PartName="/ppt/slides/slide592.xml" ContentType="application/vnd.openxmlformats-officedocument.presentationml.slide+xml"/>
  <Override PartName="/ppt/slides/slide593.xml" ContentType="application/vnd.openxmlformats-officedocument.presentationml.slide+xml"/>
  <Override PartName="/ppt/slides/slide594.xml" ContentType="application/vnd.openxmlformats-officedocument.presentationml.slide+xml"/>
  <Override PartName="/ppt/slides/slide595.xml" ContentType="application/vnd.openxmlformats-officedocument.presentationml.slide+xml"/>
  <Override PartName="/ppt/slides/slide596.xml" ContentType="application/vnd.openxmlformats-officedocument.presentationml.slide+xml"/>
  <Override PartName="/ppt/slides/slide597.xml" ContentType="application/vnd.openxmlformats-officedocument.presentationml.slide+xml"/>
  <Override PartName="/ppt/slides/slide598.xml" ContentType="application/vnd.openxmlformats-officedocument.presentationml.slide+xml"/>
  <Override PartName="/ppt/slides/slide599.xml" ContentType="application/vnd.openxmlformats-officedocument.presentationml.slide+xml"/>
  <Override PartName="/ppt/slides/slide6.xml" ContentType="application/vnd.openxmlformats-officedocument.presentationml.slide+xml"/>
  <Override PartName="/ppt/slides/slide60.xml" ContentType="application/vnd.openxmlformats-officedocument.presentationml.slide+xml"/>
  <Override PartName="/ppt/slides/slide600.xml" ContentType="application/vnd.openxmlformats-officedocument.presentationml.slide+xml"/>
  <Override PartName="/ppt/slides/slide601.xml" ContentType="application/vnd.openxmlformats-officedocument.presentationml.slide+xml"/>
  <Override PartName="/ppt/slides/slide602.xml" ContentType="application/vnd.openxmlformats-officedocument.presentationml.slide+xml"/>
  <Override PartName="/ppt/slides/slide603.xml" ContentType="application/vnd.openxmlformats-officedocument.presentationml.slide+xml"/>
  <Override PartName="/ppt/slides/slide604.xml" ContentType="application/vnd.openxmlformats-officedocument.presentationml.slide+xml"/>
  <Override PartName="/ppt/slides/slide605.xml" ContentType="application/vnd.openxmlformats-officedocument.presentationml.slide+xml"/>
  <Override PartName="/ppt/slides/slide606.xml" ContentType="application/vnd.openxmlformats-officedocument.presentationml.slide+xml"/>
  <Override PartName="/ppt/slides/slide607.xml" ContentType="application/vnd.openxmlformats-officedocument.presentationml.slide+xml"/>
  <Override PartName="/ppt/slides/slide608.xml" ContentType="application/vnd.openxmlformats-officedocument.presentationml.slide+xml"/>
  <Override PartName="/ppt/slides/slide609.xml" ContentType="application/vnd.openxmlformats-officedocument.presentationml.slide+xml"/>
  <Override PartName="/ppt/slides/slide61.xml" ContentType="application/vnd.openxmlformats-officedocument.presentationml.slide+xml"/>
  <Override PartName="/ppt/slides/slide610.xml" ContentType="application/vnd.openxmlformats-officedocument.presentationml.slide+xml"/>
  <Override PartName="/ppt/slides/slide611.xml" ContentType="application/vnd.openxmlformats-officedocument.presentationml.slide+xml"/>
  <Override PartName="/ppt/slides/slide612.xml" ContentType="application/vnd.openxmlformats-officedocument.presentationml.slide+xml"/>
  <Override PartName="/ppt/slides/slide613.xml" ContentType="application/vnd.openxmlformats-officedocument.presentationml.slide+xml"/>
  <Override PartName="/ppt/slides/slide614.xml" ContentType="application/vnd.openxmlformats-officedocument.presentationml.slide+xml"/>
  <Override PartName="/ppt/slides/slide615.xml" ContentType="application/vnd.openxmlformats-officedocument.presentationml.slide+xml"/>
  <Override PartName="/ppt/slides/slide616.xml" ContentType="application/vnd.openxmlformats-officedocument.presentationml.slide+xml"/>
  <Override PartName="/ppt/slides/slide617.xml" ContentType="application/vnd.openxmlformats-officedocument.presentationml.slide+xml"/>
  <Override PartName="/ppt/slides/slide618.xml" ContentType="application/vnd.openxmlformats-officedocument.presentationml.slide+xml"/>
  <Override PartName="/ppt/slides/slide619.xml" ContentType="application/vnd.openxmlformats-officedocument.presentationml.slide+xml"/>
  <Override PartName="/ppt/slides/slide62.xml" ContentType="application/vnd.openxmlformats-officedocument.presentationml.slide+xml"/>
  <Override PartName="/ppt/slides/slide620.xml" ContentType="application/vnd.openxmlformats-officedocument.presentationml.slide+xml"/>
  <Override PartName="/ppt/slides/slide621.xml" ContentType="application/vnd.openxmlformats-officedocument.presentationml.slide+xml"/>
  <Override PartName="/ppt/slides/slide622.xml" ContentType="application/vnd.openxmlformats-officedocument.presentationml.slide+xml"/>
  <Override PartName="/ppt/slides/slide623.xml" ContentType="application/vnd.openxmlformats-officedocument.presentationml.slide+xml"/>
  <Override PartName="/ppt/slides/slide624.xml" ContentType="application/vnd.openxmlformats-officedocument.presentationml.slide+xml"/>
  <Override PartName="/ppt/slides/slide625.xml" ContentType="application/vnd.openxmlformats-officedocument.presentationml.slide+xml"/>
  <Override PartName="/ppt/slides/slide626.xml" ContentType="application/vnd.openxmlformats-officedocument.presentationml.slide+xml"/>
  <Override PartName="/ppt/slides/slide627.xml" ContentType="application/vnd.openxmlformats-officedocument.presentationml.slide+xml"/>
  <Override PartName="/ppt/slides/slide628.xml" ContentType="application/vnd.openxmlformats-officedocument.presentationml.slide+xml"/>
  <Override PartName="/ppt/slides/slide629.xml" ContentType="application/vnd.openxmlformats-officedocument.presentationml.slide+xml"/>
  <Override PartName="/ppt/slides/slide63.xml" ContentType="application/vnd.openxmlformats-officedocument.presentationml.slide+xml"/>
  <Override PartName="/ppt/slides/slide630.xml" ContentType="application/vnd.openxmlformats-officedocument.presentationml.slide+xml"/>
  <Override PartName="/ppt/slides/slide631.xml" ContentType="application/vnd.openxmlformats-officedocument.presentationml.slide+xml"/>
  <Override PartName="/ppt/slides/slide632.xml" ContentType="application/vnd.openxmlformats-officedocument.presentationml.slide+xml"/>
  <Override PartName="/ppt/slides/slide633.xml" ContentType="application/vnd.openxmlformats-officedocument.presentationml.slide+xml"/>
  <Override PartName="/ppt/slides/slide634.xml" ContentType="application/vnd.openxmlformats-officedocument.presentationml.slide+xml"/>
  <Override PartName="/ppt/slides/slide635.xml" ContentType="application/vnd.openxmlformats-officedocument.presentationml.slide+xml"/>
  <Override PartName="/ppt/slides/slide636.xml" ContentType="application/vnd.openxmlformats-officedocument.presentationml.slide+xml"/>
  <Override PartName="/ppt/slides/slide637.xml" ContentType="application/vnd.openxmlformats-officedocument.presentationml.slide+xml"/>
  <Override PartName="/ppt/slides/slide638.xml" ContentType="application/vnd.openxmlformats-officedocument.presentationml.slide+xml"/>
  <Override PartName="/ppt/slides/slide639.xml" ContentType="application/vnd.openxmlformats-officedocument.presentationml.slide+xml"/>
  <Override PartName="/ppt/slides/slide64.xml" ContentType="application/vnd.openxmlformats-officedocument.presentationml.slide+xml"/>
  <Override PartName="/ppt/slides/slide640.xml" ContentType="application/vnd.openxmlformats-officedocument.presentationml.slide+xml"/>
  <Override PartName="/ppt/slides/slide641.xml" ContentType="application/vnd.openxmlformats-officedocument.presentationml.slide+xml"/>
  <Override PartName="/ppt/slides/slide642.xml" ContentType="application/vnd.openxmlformats-officedocument.presentationml.slide+xml"/>
  <Override PartName="/ppt/slides/slide643.xml" ContentType="application/vnd.openxmlformats-officedocument.presentationml.slide+xml"/>
  <Override PartName="/ppt/slides/slide644.xml" ContentType="application/vnd.openxmlformats-officedocument.presentationml.slide+xml"/>
  <Override PartName="/ppt/slides/slide645.xml" ContentType="application/vnd.openxmlformats-officedocument.presentationml.slide+xml"/>
  <Override PartName="/ppt/slides/slide646.xml" ContentType="application/vnd.openxmlformats-officedocument.presentationml.slide+xml"/>
  <Override PartName="/ppt/slides/slide647.xml" ContentType="application/vnd.openxmlformats-officedocument.presentationml.slide+xml"/>
  <Override PartName="/ppt/slides/slide648.xml" ContentType="application/vnd.openxmlformats-officedocument.presentationml.slide+xml"/>
  <Override PartName="/ppt/slides/slide649.xml" ContentType="application/vnd.openxmlformats-officedocument.presentationml.slide+xml"/>
  <Override PartName="/ppt/slides/slide65.xml" ContentType="application/vnd.openxmlformats-officedocument.presentationml.slide+xml"/>
  <Override PartName="/ppt/slides/slide650.xml" ContentType="application/vnd.openxmlformats-officedocument.presentationml.slide+xml"/>
  <Override PartName="/ppt/slides/slide651.xml" ContentType="application/vnd.openxmlformats-officedocument.presentationml.slide+xml"/>
  <Override PartName="/ppt/slides/slide652.xml" ContentType="application/vnd.openxmlformats-officedocument.presentationml.slide+xml"/>
  <Override PartName="/ppt/slides/slide653.xml" ContentType="application/vnd.openxmlformats-officedocument.presentationml.slide+xml"/>
  <Override PartName="/ppt/slides/slide654.xml" ContentType="application/vnd.openxmlformats-officedocument.presentationml.slide+xml"/>
  <Override PartName="/ppt/slides/slide655.xml" ContentType="application/vnd.openxmlformats-officedocument.presentationml.slide+xml"/>
  <Override PartName="/ppt/slides/slide656.xml" ContentType="application/vnd.openxmlformats-officedocument.presentationml.slide+xml"/>
  <Override PartName="/ppt/slides/slide657.xml" ContentType="application/vnd.openxmlformats-officedocument.presentationml.slide+xml"/>
  <Override PartName="/ppt/slides/slide658.xml" ContentType="application/vnd.openxmlformats-officedocument.presentationml.slide+xml"/>
  <Override PartName="/ppt/slides/slide659.xml" ContentType="application/vnd.openxmlformats-officedocument.presentationml.slide+xml"/>
  <Override PartName="/ppt/slides/slide66.xml" ContentType="application/vnd.openxmlformats-officedocument.presentationml.slide+xml"/>
  <Override PartName="/ppt/slides/slide660.xml" ContentType="application/vnd.openxmlformats-officedocument.presentationml.slide+xml"/>
  <Override PartName="/ppt/slides/slide661.xml" ContentType="application/vnd.openxmlformats-officedocument.presentationml.slide+xml"/>
  <Override PartName="/ppt/slides/slide662.xml" ContentType="application/vnd.openxmlformats-officedocument.presentationml.slide+xml"/>
  <Override PartName="/ppt/slides/slide663.xml" ContentType="application/vnd.openxmlformats-officedocument.presentationml.slide+xml"/>
  <Override PartName="/ppt/slides/slide664.xml" ContentType="application/vnd.openxmlformats-officedocument.presentationml.slide+xml"/>
  <Override PartName="/ppt/slides/slide665.xml" ContentType="application/vnd.openxmlformats-officedocument.presentationml.slide+xml"/>
  <Override PartName="/ppt/slides/slide666.xml" ContentType="application/vnd.openxmlformats-officedocument.presentationml.slide+xml"/>
  <Override PartName="/ppt/slides/slide667.xml" ContentType="application/vnd.openxmlformats-officedocument.presentationml.slide+xml"/>
  <Override PartName="/ppt/slides/slide668.xml" ContentType="application/vnd.openxmlformats-officedocument.presentationml.slide+xml"/>
  <Override PartName="/ppt/slides/slide669.xml" ContentType="application/vnd.openxmlformats-officedocument.presentationml.slide+xml"/>
  <Override PartName="/ppt/slides/slide67.xml" ContentType="application/vnd.openxmlformats-officedocument.presentationml.slide+xml"/>
  <Override PartName="/ppt/slides/slide670.xml" ContentType="application/vnd.openxmlformats-officedocument.presentationml.slide+xml"/>
  <Override PartName="/ppt/slides/slide671.xml" ContentType="application/vnd.openxmlformats-officedocument.presentationml.slide+xml"/>
  <Override PartName="/ppt/slides/slide672.xml" ContentType="application/vnd.openxmlformats-officedocument.presentationml.slide+xml"/>
  <Override PartName="/ppt/slides/slide673.xml" ContentType="application/vnd.openxmlformats-officedocument.presentationml.slide+xml"/>
  <Override PartName="/ppt/slides/slide674.xml" ContentType="application/vnd.openxmlformats-officedocument.presentationml.slide+xml"/>
  <Override PartName="/ppt/slides/slide675.xml" ContentType="application/vnd.openxmlformats-officedocument.presentationml.slide+xml"/>
  <Override PartName="/ppt/slides/slide676.xml" ContentType="application/vnd.openxmlformats-officedocument.presentationml.slide+xml"/>
  <Override PartName="/ppt/slides/slide677.xml" ContentType="application/vnd.openxmlformats-officedocument.presentationml.slide+xml"/>
  <Override PartName="/ppt/slides/slide678.xml" ContentType="application/vnd.openxmlformats-officedocument.presentationml.slide+xml"/>
  <Override PartName="/ppt/slides/slide679.xml" ContentType="application/vnd.openxmlformats-officedocument.presentationml.slide+xml"/>
  <Override PartName="/ppt/slides/slide68.xml" ContentType="application/vnd.openxmlformats-officedocument.presentationml.slide+xml"/>
  <Override PartName="/ppt/slides/slide680.xml" ContentType="application/vnd.openxmlformats-officedocument.presentationml.slide+xml"/>
  <Override PartName="/ppt/slides/slide681.xml" ContentType="application/vnd.openxmlformats-officedocument.presentationml.slide+xml"/>
  <Override PartName="/ppt/slides/slide682.xml" ContentType="application/vnd.openxmlformats-officedocument.presentationml.slide+xml"/>
  <Override PartName="/ppt/slides/slide683.xml" ContentType="application/vnd.openxmlformats-officedocument.presentationml.slide+xml"/>
  <Override PartName="/ppt/slides/slide684.xml" ContentType="application/vnd.openxmlformats-officedocument.presentationml.slide+xml"/>
  <Override PartName="/ppt/slides/slide685.xml" ContentType="application/vnd.openxmlformats-officedocument.presentationml.slide+xml"/>
  <Override PartName="/ppt/slides/slide686.xml" ContentType="application/vnd.openxmlformats-officedocument.presentationml.slide+xml"/>
  <Override PartName="/ppt/slides/slide687.xml" ContentType="application/vnd.openxmlformats-officedocument.presentationml.slide+xml"/>
  <Override PartName="/ppt/slides/slide688.xml" ContentType="application/vnd.openxmlformats-officedocument.presentationml.slide+xml"/>
  <Override PartName="/ppt/slides/slide689.xml" ContentType="application/vnd.openxmlformats-officedocument.presentationml.slide+xml"/>
  <Override PartName="/ppt/slides/slide69.xml" ContentType="application/vnd.openxmlformats-officedocument.presentationml.slide+xml"/>
  <Override PartName="/ppt/slides/slide690.xml" ContentType="application/vnd.openxmlformats-officedocument.presentationml.slide+xml"/>
  <Override PartName="/ppt/slides/slide691.xml" ContentType="application/vnd.openxmlformats-officedocument.presentationml.slide+xml"/>
  <Override PartName="/ppt/slides/slide692.xml" ContentType="application/vnd.openxmlformats-officedocument.presentationml.slide+xml"/>
  <Override PartName="/ppt/slides/slide693.xml" ContentType="application/vnd.openxmlformats-officedocument.presentationml.slide+xml"/>
  <Override PartName="/ppt/slides/slide694.xml" ContentType="application/vnd.openxmlformats-officedocument.presentationml.slide+xml"/>
  <Override PartName="/ppt/slides/slide695.xml" ContentType="application/vnd.openxmlformats-officedocument.presentationml.slide+xml"/>
  <Override PartName="/ppt/slides/slide696.xml" ContentType="application/vnd.openxmlformats-officedocument.presentationml.slide+xml"/>
  <Override PartName="/ppt/slides/slide697.xml" ContentType="application/vnd.openxmlformats-officedocument.presentationml.slide+xml"/>
  <Override PartName="/ppt/slides/slide698.xml" ContentType="application/vnd.openxmlformats-officedocument.presentationml.slide+xml"/>
  <Override PartName="/ppt/slides/slide699.xml" ContentType="application/vnd.openxmlformats-officedocument.presentationml.slide+xml"/>
  <Override PartName="/ppt/slides/slide7.xml" ContentType="application/vnd.openxmlformats-officedocument.presentationml.slide+xml"/>
  <Override PartName="/ppt/slides/slide70.xml" ContentType="application/vnd.openxmlformats-officedocument.presentationml.slide+xml"/>
  <Override PartName="/ppt/slides/slide700.xml" ContentType="application/vnd.openxmlformats-officedocument.presentationml.slide+xml"/>
  <Override PartName="/ppt/slides/slide701.xml" ContentType="application/vnd.openxmlformats-officedocument.presentationml.slide+xml"/>
  <Override PartName="/ppt/slides/slide702.xml" ContentType="application/vnd.openxmlformats-officedocument.presentationml.slide+xml"/>
  <Override PartName="/ppt/slides/slide703.xml" ContentType="application/vnd.openxmlformats-officedocument.presentationml.slide+xml"/>
  <Override PartName="/ppt/slides/slide704.xml" ContentType="application/vnd.openxmlformats-officedocument.presentationml.slide+xml"/>
  <Override PartName="/ppt/slides/slide705.xml" ContentType="application/vnd.openxmlformats-officedocument.presentationml.slide+xml"/>
  <Override PartName="/ppt/slides/slide706.xml" ContentType="application/vnd.openxmlformats-officedocument.presentationml.slide+xml"/>
  <Override PartName="/ppt/slides/slide707.xml" ContentType="application/vnd.openxmlformats-officedocument.presentationml.slide+xml"/>
  <Override PartName="/ppt/slides/slide708.xml" ContentType="application/vnd.openxmlformats-officedocument.presentationml.slide+xml"/>
  <Override PartName="/ppt/slides/slide709.xml" ContentType="application/vnd.openxmlformats-officedocument.presentationml.slide+xml"/>
  <Override PartName="/ppt/slides/slide71.xml" ContentType="application/vnd.openxmlformats-officedocument.presentationml.slide+xml"/>
  <Override PartName="/ppt/slides/slide710.xml" ContentType="application/vnd.openxmlformats-officedocument.presentationml.slide+xml"/>
  <Override PartName="/ppt/slides/slide711.xml" ContentType="application/vnd.openxmlformats-officedocument.presentationml.slide+xml"/>
  <Override PartName="/ppt/slides/slide712.xml" ContentType="application/vnd.openxmlformats-officedocument.presentationml.slide+xml"/>
  <Override PartName="/ppt/slides/slide713.xml" ContentType="application/vnd.openxmlformats-officedocument.presentationml.slide+xml"/>
  <Override PartName="/ppt/slides/slide714.xml" ContentType="application/vnd.openxmlformats-officedocument.presentationml.slide+xml"/>
  <Override PartName="/ppt/slides/slide715.xml" ContentType="application/vnd.openxmlformats-officedocument.presentationml.slide+xml"/>
  <Override PartName="/ppt/slides/slide716.xml" ContentType="application/vnd.openxmlformats-officedocument.presentationml.slide+xml"/>
  <Override PartName="/ppt/slides/slide717.xml" ContentType="application/vnd.openxmlformats-officedocument.presentationml.slide+xml"/>
  <Override PartName="/ppt/slides/slide718.xml" ContentType="application/vnd.openxmlformats-officedocument.presentationml.slide+xml"/>
  <Override PartName="/ppt/slides/slide719.xml" ContentType="application/vnd.openxmlformats-officedocument.presentationml.slide+xml"/>
  <Override PartName="/ppt/slides/slide72.xml" ContentType="application/vnd.openxmlformats-officedocument.presentationml.slide+xml"/>
  <Override PartName="/ppt/slides/slide720.xml" ContentType="application/vnd.openxmlformats-officedocument.presentationml.slide+xml"/>
  <Override PartName="/ppt/slides/slide721.xml" ContentType="application/vnd.openxmlformats-officedocument.presentationml.slide+xml"/>
  <Override PartName="/ppt/slides/slide722.xml" ContentType="application/vnd.openxmlformats-officedocument.presentationml.slide+xml"/>
  <Override PartName="/ppt/slides/slide723.xml" ContentType="application/vnd.openxmlformats-officedocument.presentationml.slide+xml"/>
  <Override PartName="/ppt/slides/slide724.xml" ContentType="application/vnd.openxmlformats-officedocument.presentationml.slide+xml"/>
  <Override PartName="/ppt/slides/slide725.xml" ContentType="application/vnd.openxmlformats-officedocument.presentationml.slide+xml"/>
  <Override PartName="/ppt/slides/slide726.xml" ContentType="application/vnd.openxmlformats-officedocument.presentationml.slide+xml"/>
  <Override PartName="/ppt/slides/slide727.xml" ContentType="application/vnd.openxmlformats-officedocument.presentationml.slide+xml"/>
  <Override PartName="/ppt/slides/slide728.xml" ContentType="application/vnd.openxmlformats-officedocument.presentationml.slide+xml"/>
  <Override PartName="/ppt/slides/slide729.xml" ContentType="application/vnd.openxmlformats-officedocument.presentationml.slide+xml"/>
  <Override PartName="/ppt/slides/slide73.xml" ContentType="application/vnd.openxmlformats-officedocument.presentationml.slide+xml"/>
  <Override PartName="/ppt/slides/slide730.xml" ContentType="application/vnd.openxmlformats-officedocument.presentationml.slide+xml"/>
  <Override PartName="/ppt/slides/slide731.xml" ContentType="application/vnd.openxmlformats-officedocument.presentationml.slide+xml"/>
  <Override PartName="/ppt/slides/slide732.xml" ContentType="application/vnd.openxmlformats-officedocument.presentationml.slide+xml"/>
  <Override PartName="/ppt/slides/slide733.xml" ContentType="application/vnd.openxmlformats-officedocument.presentationml.slide+xml"/>
  <Override PartName="/ppt/slides/slide734.xml" ContentType="application/vnd.openxmlformats-officedocument.presentationml.slide+xml"/>
  <Override PartName="/ppt/slides/slide735.xml" ContentType="application/vnd.openxmlformats-officedocument.presentationml.slide+xml"/>
  <Override PartName="/ppt/slides/slide736.xml" ContentType="application/vnd.openxmlformats-officedocument.presentationml.slide+xml"/>
  <Override PartName="/ppt/slides/slide737.xml" ContentType="application/vnd.openxmlformats-officedocument.presentationml.slide+xml"/>
  <Override PartName="/ppt/slides/slide738.xml" ContentType="application/vnd.openxmlformats-officedocument.presentationml.slide+xml"/>
  <Override PartName="/ppt/slides/slide739.xml" ContentType="application/vnd.openxmlformats-officedocument.presentationml.slide+xml"/>
  <Override PartName="/ppt/slides/slide74.xml" ContentType="application/vnd.openxmlformats-officedocument.presentationml.slide+xml"/>
  <Override PartName="/ppt/slides/slide740.xml" ContentType="application/vnd.openxmlformats-officedocument.presentationml.slide+xml"/>
  <Override PartName="/ppt/slides/slide741.xml" ContentType="application/vnd.openxmlformats-officedocument.presentationml.slide+xml"/>
  <Override PartName="/ppt/slides/slide742.xml" ContentType="application/vnd.openxmlformats-officedocument.presentationml.slide+xml"/>
  <Override PartName="/ppt/slides/slide743.xml" ContentType="application/vnd.openxmlformats-officedocument.presentationml.slide+xml"/>
  <Override PartName="/ppt/slides/slide744.xml" ContentType="application/vnd.openxmlformats-officedocument.presentationml.slide+xml"/>
  <Override PartName="/ppt/slides/slide745.xml" ContentType="application/vnd.openxmlformats-officedocument.presentationml.slide+xml"/>
  <Override PartName="/ppt/slides/slide746.xml" ContentType="application/vnd.openxmlformats-officedocument.presentationml.slide+xml"/>
  <Override PartName="/ppt/slides/slide747.xml" ContentType="application/vnd.openxmlformats-officedocument.presentationml.slide+xml"/>
  <Override PartName="/ppt/slides/slide748.xml" ContentType="application/vnd.openxmlformats-officedocument.presentationml.slide+xml"/>
  <Override PartName="/ppt/slides/slide749.xml" ContentType="application/vnd.openxmlformats-officedocument.presentationml.slide+xml"/>
  <Override PartName="/ppt/slides/slide75.xml" ContentType="application/vnd.openxmlformats-officedocument.presentationml.slide+xml"/>
  <Override PartName="/ppt/slides/slide750.xml" ContentType="application/vnd.openxmlformats-officedocument.presentationml.slide+xml"/>
  <Override PartName="/ppt/slides/slide751.xml" ContentType="application/vnd.openxmlformats-officedocument.presentationml.slide+xml"/>
  <Override PartName="/ppt/slides/slide752.xml" ContentType="application/vnd.openxmlformats-officedocument.presentationml.slide+xml"/>
  <Override PartName="/ppt/slides/slide753.xml" ContentType="application/vnd.openxmlformats-officedocument.presentationml.slide+xml"/>
  <Override PartName="/ppt/slides/slide754.xml" ContentType="application/vnd.openxmlformats-officedocument.presentationml.slide+xml"/>
  <Override PartName="/ppt/slides/slide755.xml" ContentType="application/vnd.openxmlformats-officedocument.presentationml.slide+xml"/>
  <Override PartName="/ppt/slides/slide756.xml" ContentType="application/vnd.openxmlformats-officedocument.presentationml.slide+xml"/>
  <Override PartName="/ppt/slides/slide757.xml" ContentType="application/vnd.openxmlformats-officedocument.presentationml.slide+xml"/>
  <Override PartName="/ppt/slides/slide758.xml" ContentType="application/vnd.openxmlformats-officedocument.presentationml.slide+xml"/>
  <Override PartName="/ppt/slides/slide759.xml" ContentType="application/vnd.openxmlformats-officedocument.presentationml.slide+xml"/>
  <Override PartName="/ppt/slides/slide76.xml" ContentType="application/vnd.openxmlformats-officedocument.presentationml.slide+xml"/>
  <Override PartName="/ppt/slides/slide760.xml" ContentType="application/vnd.openxmlformats-officedocument.presentationml.slide+xml"/>
  <Override PartName="/ppt/slides/slide761.xml" ContentType="application/vnd.openxmlformats-officedocument.presentationml.slide+xml"/>
  <Override PartName="/ppt/slides/slide762.xml" ContentType="application/vnd.openxmlformats-officedocument.presentationml.slide+xml"/>
  <Override PartName="/ppt/slides/slide763.xml" ContentType="application/vnd.openxmlformats-officedocument.presentationml.slide+xml"/>
  <Override PartName="/ppt/slides/slide764.xml" ContentType="application/vnd.openxmlformats-officedocument.presentationml.slide+xml"/>
  <Override PartName="/ppt/slides/slide765.xml" ContentType="application/vnd.openxmlformats-officedocument.presentationml.slide+xml"/>
  <Override PartName="/ppt/slides/slide766.xml" ContentType="application/vnd.openxmlformats-officedocument.presentationml.slide+xml"/>
  <Override PartName="/ppt/slides/slide767.xml" ContentType="application/vnd.openxmlformats-officedocument.presentationml.slide+xml"/>
  <Override PartName="/ppt/slides/slide768.xml" ContentType="application/vnd.openxmlformats-officedocument.presentationml.slide+xml"/>
  <Override PartName="/ppt/slides/slide769.xml" ContentType="application/vnd.openxmlformats-officedocument.presentationml.slide+xml"/>
  <Override PartName="/ppt/slides/slide77.xml" ContentType="application/vnd.openxmlformats-officedocument.presentationml.slide+xml"/>
  <Override PartName="/ppt/slides/slide770.xml" ContentType="application/vnd.openxmlformats-officedocument.presentationml.slide+xml"/>
  <Override PartName="/ppt/slides/slide771.xml" ContentType="application/vnd.openxmlformats-officedocument.presentationml.slide+xml"/>
  <Override PartName="/ppt/slides/slide772.xml" ContentType="application/vnd.openxmlformats-officedocument.presentationml.slide+xml"/>
  <Override PartName="/ppt/slides/slide773.xml" ContentType="application/vnd.openxmlformats-officedocument.presentationml.slide+xml"/>
  <Override PartName="/ppt/slides/slide774.xml" ContentType="application/vnd.openxmlformats-officedocument.presentationml.slide+xml"/>
  <Override PartName="/ppt/slides/slide775.xml" ContentType="application/vnd.openxmlformats-officedocument.presentationml.slide+xml"/>
  <Override PartName="/ppt/slides/slide776.xml" ContentType="application/vnd.openxmlformats-officedocument.presentationml.slide+xml"/>
  <Override PartName="/ppt/slides/slide777.xml" ContentType="application/vnd.openxmlformats-officedocument.presentationml.slide+xml"/>
  <Override PartName="/ppt/slides/slide778.xml" ContentType="application/vnd.openxmlformats-officedocument.presentationml.slide+xml"/>
  <Override PartName="/ppt/slides/slide779.xml" ContentType="application/vnd.openxmlformats-officedocument.presentationml.slide+xml"/>
  <Override PartName="/ppt/slides/slide78.xml" ContentType="application/vnd.openxmlformats-officedocument.presentationml.slide+xml"/>
  <Override PartName="/ppt/slides/slide780.xml" ContentType="application/vnd.openxmlformats-officedocument.presentationml.slide+xml"/>
  <Override PartName="/ppt/slides/slide781.xml" ContentType="application/vnd.openxmlformats-officedocument.presentationml.slide+xml"/>
  <Override PartName="/ppt/slides/slide782.xml" ContentType="application/vnd.openxmlformats-officedocument.presentationml.slide+xml"/>
  <Override PartName="/ppt/slides/slide783.xml" ContentType="application/vnd.openxmlformats-officedocument.presentationml.slide+xml"/>
  <Override PartName="/ppt/slides/slide784.xml" ContentType="application/vnd.openxmlformats-officedocument.presentationml.slide+xml"/>
  <Override PartName="/ppt/slides/slide785.xml" ContentType="application/vnd.openxmlformats-officedocument.presentationml.slide+xml"/>
  <Override PartName="/ppt/slides/slide786.xml" ContentType="application/vnd.openxmlformats-officedocument.presentationml.slide+xml"/>
  <Override PartName="/ppt/slides/slide787.xml" ContentType="application/vnd.openxmlformats-officedocument.presentationml.slide+xml"/>
  <Override PartName="/ppt/slides/slide788.xml" ContentType="application/vnd.openxmlformats-officedocument.presentationml.slide+xml"/>
  <Override PartName="/ppt/slides/slide789.xml" ContentType="application/vnd.openxmlformats-officedocument.presentationml.slide+xml"/>
  <Override PartName="/ppt/slides/slide79.xml" ContentType="application/vnd.openxmlformats-officedocument.presentationml.slide+xml"/>
  <Override PartName="/ppt/slides/slide790.xml" ContentType="application/vnd.openxmlformats-officedocument.presentationml.slide+xml"/>
  <Override PartName="/ppt/slides/slide791.xml" ContentType="application/vnd.openxmlformats-officedocument.presentationml.slide+xml"/>
  <Override PartName="/ppt/slides/slide792.xml" ContentType="application/vnd.openxmlformats-officedocument.presentationml.slide+xml"/>
  <Override PartName="/ppt/slides/slide793.xml" ContentType="application/vnd.openxmlformats-officedocument.presentationml.slide+xml"/>
  <Override PartName="/ppt/slides/slide794.xml" ContentType="application/vnd.openxmlformats-officedocument.presentationml.slide+xml"/>
  <Override PartName="/ppt/slides/slide795.xml" ContentType="application/vnd.openxmlformats-officedocument.presentationml.slide+xml"/>
  <Override PartName="/ppt/slides/slide796.xml" ContentType="application/vnd.openxmlformats-officedocument.presentationml.slide+xml"/>
  <Override PartName="/ppt/slides/slide797.xml" ContentType="application/vnd.openxmlformats-officedocument.presentationml.slide+xml"/>
  <Override PartName="/ppt/slides/slide798.xml" ContentType="application/vnd.openxmlformats-officedocument.presentationml.slide+xml"/>
  <Override PartName="/ppt/slides/slide799.xml" ContentType="application/vnd.openxmlformats-officedocument.presentationml.slide+xml"/>
  <Override PartName="/ppt/slides/slide8.xml" ContentType="application/vnd.openxmlformats-officedocument.presentationml.slide+xml"/>
  <Override PartName="/ppt/slides/slide80.xml" ContentType="application/vnd.openxmlformats-officedocument.presentationml.slide+xml"/>
  <Override PartName="/ppt/slides/slide800.xml" ContentType="application/vnd.openxmlformats-officedocument.presentationml.slide+xml"/>
  <Override PartName="/ppt/slides/slide801.xml" ContentType="application/vnd.openxmlformats-officedocument.presentationml.slide+xml"/>
  <Override PartName="/ppt/slides/slide802.xml" ContentType="application/vnd.openxmlformats-officedocument.presentationml.slide+xml"/>
  <Override PartName="/ppt/slides/slide803.xml" ContentType="application/vnd.openxmlformats-officedocument.presentationml.slide+xml"/>
  <Override PartName="/ppt/slides/slide804.xml" ContentType="application/vnd.openxmlformats-officedocument.presentationml.slide+xml"/>
  <Override PartName="/ppt/slides/slide805.xml" ContentType="application/vnd.openxmlformats-officedocument.presentationml.slide+xml"/>
  <Override PartName="/ppt/slides/slide806.xml" ContentType="application/vnd.openxmlformats-officedocument.presentationml.slide+xml"/>
  <Override PartName="/ppt/slides/slide807.xml" ContentType="application/vnd.openxmlformats-officedocument.presentationml.slide+xml"/>
  <Override PartName="/ppt/slides/slide808.xml" ContentType="application/vnd.openxmlformats-officedocument.presentationml.slide+xml"/>
  <Override PartName="/ppt/slides/slide809.xml" ContentType="application/vnd.openxmlformats-officedocument.presentationml.slide+xml"/>
  <Override PartName="/ppt/slides/slide81.xml" ContentType="application/vnd.openxmlformats-officedocument.presentationml.slide+xml"/>
  <Override PartName="/ppt/slides/slide810.xml" ContentType="application/vnd.openxmlformats-officedocument.presentationml.slide+xml"/>
  <Override PartName="/ppt/slides/slide811.xml" ContentType="application/vnd.openxmlformats-officedocument.presentationml.slide+xml"/>
  <Override PartName="/ppt/slides/slide812.xml" ContentType="application/vnd.openxmlformats-officedocument.presentationml.slide+xml"/>
  <Override PartName="/ppt/slides/slide813.xml" ContentType="application/vnd.openxmlformats-officedocument.presentationml.slide+xml"/>
  <Override PartName="/ppt/slides/slide814.xml" ContentType="application/vnd.openxmlformats-officedocument.presentationml.slide+xml"/>
  <Override PartName="/ppt/slides/slide815.xml" ContentType="application/vnd.openxmlformats-officedocument.presentationml.slide+xml"/>
  <Override PartName="/ppt/slides/slide816.xml" ContentType="application/vnd.openxmlformats-officedocument.presentationml.slide+xml"/>
  <Override PartName="/ppt/slides/slide817.xml" ContentType="application/vnd.openxmlformats-officedocument.presentationml.slide+xml"/>
  <Override PartName="/ppt/slides/slide818.xml" ContentType="application/vnd.openxmlformats-officedocument.presentationml.slide+xml"/>
  <Override PartName="/ppt/slides/slide819.xml" ContentType="application/vnd.openxmlformats-officedocument.presentationml.slide+xml"/>
  <Override PartName="/ppt/slides/slide82.xml" ContentType="application/vnd.openxmlformats-officedocument.presentationml.slide+xml"/>
  <Override PartName="/ppt/slides/slide820.xml" ContentType="application/vnd.openxmlformats-officedocument.presentationml.slide+xml"/>
  <Override PartName="/ppt/slides/slide821.xml" ContentType="application/vnd.openxmlformats-officedocument.presentationml.slide+xml"/>
  <Override PartName="/ppt/slides/slide822.xml" ContentType="application/vnd.openxmlformats-officedocument.presentationml.slide+xml"/>
  <Override PartName="/ppt/slides/slide823.xml" ContentType="application/vnd.openxmlformats-officedocument.presentationml.slide+xml"/>
  <Override PartName="/ppt/slides/slide824.xml" ContentType="application/vnd.openxmlformats-officedocument.presentationml.slide+xml"/>
  <Override PartName="/ppt/slides/slide825.xml" ContentType="application/vnd.openxmlformats-officedocument.presentationml.slide+xml"/>
  <Override PartName="/ppt/slides/slide826.xml" ContentType="application/vnd.openxmlformats-officedocument.presentationml.slide+xml"/>
  <Override PartName="/ppt/slides/slide827.xml" ContentType="application/vnd.openxmlformats-officedocument.presentationml.slide+xml"/>
  <Override PartName="/ppt/slides/slide828.xml" ContentType="application/vnd.openxmlformats-officedocument.presentationml.slide+xml"/>
  <Override PartName="/ppt/slides/slide829.xml" ContentType="application/vnd.openxmlformats-officedocument.presentationml.slide+xml"/>
  <Override PartName="/ppt/slides/slide83.xml" ContentType="application/vnd.openxmlformats-officedocument.presentationml.slide+xml"/>
  <Override PartName="/ppt/slides/slide830.xml" ContentType="application/vnd.openxmlformats-officedocument.presentationml.slide+xml"/>
  <Override PartName="/ppt/slides/slide831.xml" ContentType="application/vnd.openxmlformats-officedocument.presentationml.slide+xml"/>
  <Override PartName="/ppt/slides/slide832.xml" ContentType="application/vnd.openxmlformats-officedocument.presentationml.slide+xml"/>
  <Override PartName="/ppt/slides/slide833.xml" ContentType="application/vnd.openxmlformats-officedocument.presentationml.slide+xml"/>
  <Override PartName="/ppt/slides/slide834.xml" ContentType="application/vnd.openxmlformats-officedocument.presentationml.slide+xml"/>
  <Override PartName="/ppt/slides/slide835.xml" ContentType="application/vnd.openxmlformats-officedocument.presentationml.slide+xml"/>
  <Override PartName="/ppt/slides/slide836.xml" ContentType="application/vnd.openxmlformats-officedocument.presentationml.slide+xml"/>
  <Override PartName="/ppt/slides/slide837.xml" ContentType="application/vnd.openxmlformats-officedocument.presentationml.slide+xml"/>
  <Override PartName="/ppt/slides/slide838.xml" ContentType="application/vnd.openxmlformats-officedocument.presentationml.slide+xml"/>
  <Override PartName="/ppt/slides/slide839.xml" ContentType="application/vnd.openxmlformats-officedocument.presentationml.slide+xml"/>
  <Override PartName="/ppt/slides/slide84.xml" ContentType="application/vnd.openxmlformats-officedocument.presentationml.slide+xml"/>
  <Override PartName="/ppt/slides/slide840.xml" ContentType="application/vnd.openxmlformats-officedocument.presentationml.slide+xml"/>
  <Override PartName="/ppt/slides/slide841.xml" ContentType="application/vnd.openxmlformats-officedocument.presentationml.slide+xml"/>
  <Override PartName="/ppt/slides/slide842.xml" ContentType="application/vnd.openxmlformats-officedocument.presentationml.slide+xml"/>
  <Override PartName="/ppt/slides/slide843.xml" ContentType="application/vnd.openxmlformats-officedocument.presentationml.slide+xml"/>
  <Override PartName="/ppt/slides/slide844.xml" ContentType="application/vnd.openxmlformats-officedocument.presentationml.slide+xml"/>
  <Override PartName="/ppt/slides/slide845.xml" ContentType="application/vnd.openxmlformats-officedocument.presentationml.slide+xml"/>
  <Override PartName="/ppt/slides/slide846.xml" ContentType="application/vnd.openxmlformats-officedocument.presentationml.slide+xml"/>
  <Override PartName="/ppt/slides/slide847.xml" ContentType="application/vnd.openxmlformats-officedocument.presentationml.slide+xml"/>
  <Override PartName="/ppt/slides/slide848.xml" ContentType="application/vnd.openxmlformats-officedocument.presentationml.slide+xml"/>
  <Override PartName="/ppt/slides/slide849.xml" ContentType="application/vnd.openxmlformats-officedocument.presentationml.slide+xml"/>
  <Override PartName="/ppt/slides/slide85.xml" ContentType="application/vnd.openxmlformats-officedocument.presentationml.slide+xml"/>
  <Override PartName="/ppt/slides/slide850.xml" ContentType="application/vnd.openxmlformats-officedocument.presentationml.slide+xml"/>
  <Override PartName="/ppt/slides/slide851.xml" ContentType="application/vnd.openxmlformats-officedocument.presentationml.slide+xml"/>
  <Override PartName="/ppt/slides/slide852.xml" ContentType="application/vnd.openxmlformats-officedocument.presentationml.slide+xml"/>
  <Override PartName="/ppt/slides/slide853.xml" ContentType="application/vnd.openxmlformats-officedocument.presentationml.slide+xml"/>
  <Override PartName="/ppt/slides/slide854.xml" ContentType="application/vnd.openxmlformats-officedocument.presentationml.slide+xml"/>
  <Override PartName="/ppt/slides/slide855.xml" ContentType="application/vnd.openxmlformats-officedocument.presentationml.slide+xml"/>
  <Override PartName="/ppt/slides/slide856.xml" ContentType="application/vnd.openxmlformats-officedocument.presentationml.slide+xml"/>
  <Override PartName="/ppt/slides/slide857.xml" ContentType="application/vnd.openxmlformats-officedocument.presentationml.slide+xml"/>
  <Override PartName="/ppt/slides/slide858.xml" ContentType="application/vnd.openxmlformats-officedocument.presentationml.slide+xml"/>
  <Override PartName="/ppt/slides/slide859.xml" ContentType="application/vnd.openxmlformats-officedocument.presentationml.slide+xml"/>
  <Override PartName="/ppt/slides/slide86.xml" ContentType="application/vnd.openxmlformats-officedocument.presentationml.slide+xml"/>
  <Override PartName="/ppt/slides/slide860.xml" ContentType="application/vnd.openxmlformats-officedocument.presentationml.slide+xml"/>
  <Override PartName="/ppt/slides/slide861.xml" ContentType="application/vnd.openxmlformats-officedocument.presentationml.slide+xml"/>
  <Override PartName="/ppt/slides/slide862.xml" ContentType="application/vnd.openxmlformats-officedocument.presentationml.slide+xml"/>
  <Override PartName="/ppt/slides/slide863.xml" ContentType="application/vnd.openxmlformats-officedocument.presentationml.slide+xml"/>
  <Override PartName="/ppt/slides/slide864.xml" ContentType="application/vnd.openxmlformats-officedocument.presentationml.slide+xml"/>
  <Override PartName="/ppt/slides/slide865.xml" ContentType="application/vnd.openxmlformats-officedocument.presentationml.slide+xml"/>
  <Override PartName="/ppt/slides/slide866.xml" ContentType="application/vnd.openxmlformats-officedocument.presentationml.slide+xml"/>
  <Override PartName="/ppt/slides/slide867.xml" ContentType="application/vnd.openxmlformats-officedocument.presentationml.slide+xml"/>
  <Override PartName="/ppt/slides/slide868.xml" ContentType="application/vnd.openxmlformats-officedocument.presentationml.slide+xml"/>
  <Override PartName="/ppt/slides/slide869.xml" ContentType="application/vnd.openxmlformats-officedocument.presentationml.slide+xml"/>
  <Override PartName="/ppt/slides/slide87.xml" ContentType="application/vnd.openxmlformats-officedocument.presentationml.slide+xml"/>
  <Override PartName="/ppt/slides/slide870.xml" ContentType="application/vnd.openxmlformats-officedocument.presentationml.slide+xml"/>
  <Override PartName="/ppt/slides/slide871.xml" ContentType="application/vnd.openxmlformats-officedocument.presentationml.slide+xml"/>
  <Override PartName="/ppt/slides/slide872.xml" ContentType="application/vnd.openxmlformats-officedocument.presentationml.slide+xml"/>
  <Override PartName="/ppt/slides/slide873.xml" ContentType="application/vnd.openxmlformats-officedocument.presentationml.slide+xml"/>
  <Override PartName="/ppt/slides/slide874.xml" ContentType="application/vnd.openxmlformats-officedocument.presentationml.slide+xml"/>
  <Override PartName="/ppt/slides/slide875.xml" ContentType="application/vnd.openxmlformats-officedocument.presentationml.slide+xml"/>
  <Override PartName="/ppt/slides/slide876.xml" ContentType="application/vnd.openxmlformats-officedocument.presentationml.slide+xml"/>
  <Override PartName="/ppt/slides/slide877.xml" ContentType="application/vnd.openxmlformats-officedocument.presentationml.slide+xml"/>
  <Override PartName="/ppt/slides/slide878.xml" ContentType="application/vnd.openxmlformats-officedocument.presentationml.slide+xml"/>
  <Override PartName="/ppt/slides/slide879.xml" ContentType="application/vnd.openxmlformats-officedocument.presentationml.slide+xml"/>
  <Override PartName="/ppt/slides/slide88.xml" ContentType="application/vnd.openxmlformats-officedocument.presentationml.slide+xml"/>
  <Override PartName="/ppt/slides/slide880.xml" ContentType="application/vnd.openxmlformats-officedocument.presentationml.slide+xml"/>
  <Override PartName="/ppt/slides/slide881.xml" ContentType="application/vnd.openxmlformats-officedocument.presentationml.slide+xml"/>
  <Override PartName="/ppt/slides/slide882.xml" ContentType="application/vnd.openxmlformats-officedocument.presentationml.slide+xml"/>
  <Override PartName="/ppt/slides/slide883.xml" ContentType="application/vnd.openxmlformats-officedocument.presentationml.slide+xml"/>
  <Override PartName="/ppt/slides/slide884.xml" ContentType="application/vnd.openxmlformats-officedocument.presentationml.slide+xml"/>
  <Override PartName="/ppt/slides/slide885.xml" ContentType="application/vnd.openxmlformats-officedocument.presentationml.slide+xml"/>
  <Override PartName="/ppt/slides/slide886.xml" ContentType="application/vnd.openxmlformats-officedocument.presentationml.slide+xml"/>
  <Override PartName="/ppt/slides/slide887.xml" ContentType="application/vnd.openxmlformats-officedocument.presentationml.slide+xml"/>
  <Override PartName="/ppt/slides/slide888.xml" ContentType="application/vnd.openxmlformats-officedocument.presentationml.slide+xml"/>
  <Override PartName="/ppt/slides/slide889.xml" ContentType="application/vnd.openxmlformats-officedocument.presentationml.slide+xml"/>
  <Override PartName="/ppt/slides/slide89.xml" ContentType="application/vnd.openxmlformats-officedocument.presentationml.slide+xml"/>
  <Override PartName="/ppt/slides/slide890.xml" ContentType="application/vnd.openxmlformats-officedocument.presentationml.slide+xml"/>
  <Override PartName="/ppt/slides/slide891.xml" ContentType="application/vnd.openxmlformats-officedocument.presentationml.slide+xml"/>
  <Override PartName="/ppt/slides/slide892.xml" ContentType="application/vnd.openxmlformats-officedocument.presentationml.slide+xml"/>
  <Override PartName="/ppt/slides/slide893.xml" ContentType="application/vnd.openxmlformats-officedocument.presentationml.slide+xml"/>
  <Override PartName="/ppt/slides/slide894.xml" ContentType="application/vnd.openxmlformats-officedocument.presentationml.slide+xml"/>
  <Override PartName="/ppt/slides/slide895.xml" ContentType="application/vnd.openxmlformats-officedocument.presentationml.slide+xml"/>
  <Override PartName="/ppt/slides/slide896.xml" ContentType="application/vnd.openxmlformats-officedocument.presentationml.slide+xml"/>
  <Override PartName="/ppt/slides/slide897.xml" ContentType="application/vnd.openxmlformats-officedocument.presentationml.slide+xml"/>
  <Override PartName="/ppt/slides/slide898.xml" ContentType="application/vnd.openxmlformats-officedocument.presentationml.slide+xml"/>
  <Override PartName="/ppt/slides/slide899.xml" ContentType="application/vnd.openxmlformats-officedocument.presentationml.slide+xml"/>
  <Override PartName="/ppt/slides/slide9.xml" ContentType="application/vnd.openxmlformats-officedocument.presentationml.slide+xml"/>
  <Override PartName="/ppt/slides/slide90.xml" ContentType="application/vnd.openxmlformats-officedocument.presentationml.slide+xml"/>
  <Override PartName="/ppt/slides/slide900.xml" ContentType="application/vnd.openxmlformats-officedocument.presentationml.slide+xml"/>
  <Override PartName="/ppt/slides/slide901.xml" ContentType="application/vnd.openxmlformats-officedocument.presentationml.slide+xml"/>
  <Override PartName="/ppt/slides/slide902.xml" ContentType="application/vnd.openxmlformats-officedocument.presentationml.slide+xml"/>
  <Override PartName="/ppt/slides/slide903.xml" ContentType="application/vnd.openxmlformats-officedocument.presentationml.slide+xml"/>
  <Override PartName="/ppt/slides/slide904.xml" ContentType="application/vnd.openxmlformats-officedocument.presentationml.slide+xml"/>
  <Override PartName="/ppt/slides/slide905.xml" ContentType="application/vnd.openxmlformats-officedocument.presentationml.slide+xml"/>
  <Override PartName="/ppt/slides/slide906.xml" ContentType="application/vnd.openxmlformats-officedocument.presentationml.slide+xml"/>
  <Override PartName="/ppt/slides/slide907.xml" ContentType="application/vnd.openxmlformats-officedocument.presentationml.slide+xml"/>
  <Override PartName="/ppt/slides/slide908.xml" ContentType="application/vnd.openxmlformats-officedocument.presentationml.slide+xml"/>
  <Override PartName="/ppt/slides/slide909.xml" ContentType="application/vnd.openxmlformats-officedocument.presentationml.slide+xml"/>
  <Override PartName="/ppt/slides/slide91.xml" ContentType="application/vnd.openxmlformats-officedocument.presentationml.slide+xml"/>
  <Override PartName="/ppt/slides/slide910.xml" ContentType="application/vnd.openxmlformats-officedocument.presentationml.slide+xml"/>
  <Override PartName="/ppt/slides/slide911.xml" ContentType="application/vnd.openxmlformats-officedocument.presentationml.slide+xml"/>
  <Override PartName="/ppt/slides/slide912.xml" ContentType="application/vnd.openxmlformats-officedocument.presentationml.slide+xml"/>
  <Override PartName="/ppt/slides/slide913.xml" ContentType="application/vnd.openxmlformats-officedocument.presentationml.slide+xml"/>
  <Override PartName="/ppt/slides/slide914.xml" ContentType="application/vnd.openxmlformats-officedocument.presentationml.slide+xml"/>
  <Override PartName="/ppt/slides/slide915.xml" ContentType="application/vnd.openxmlformats-officedocument.presentationml.slide+xml"/>
  <Override PartName="/ppt/slides/slide916.xml" ContentType="application/vnd.openxmlformats-officedocument.presentationml.slide+xml"/>
  <Override PartName="/ppt/slides/slide917.xml" ContentType="application/vnd.openxmlformats-officedocument.presentationml.slide+xml"/>
  <Override PartName="/ppt/slides/slide918.xml" ContentType="application/vnd.openxmlformats-officedocument.presentationml.slide+xml"/>
  <Override PartName="/ppt/slides/slide919.xml" ContentType="application/vnd.openxmlformats-officedocument.presentationml.slide+xml"/>
  <Override PartName="/ppt/slides/slide92.xml" ContentType="application/vnd.openxmlformats-officedocument.presentationml.slide+xml"/>
  <Override PartName="/ppt/slides/slide920.xml" ContentType="application/vnd.openxmlformats-officedocument.presentationml.slide+xml"/>
  <Override PartName="/ppt/slides/slide921.xml" ContentType="application/vnd.openxmlformats-officedocument.presentationml.slide+xml"/>
  <Override PartName="/ppt/slides/slide922.xml" ContentType="application/vnd.openxmlformats-officedocument.presentationml.slide+xml"/>
  <Override PartName="/ppt/slides/slide923.xml" ContentType="application/vnd.openxmlformats-officedocument.presentationml.slide+xml"/>
  <Override PartName="/ppt/slides/slide924.xml" ContentType="application/vnd.openxmlformats-officedocument.presentationml.slide+xml"/>
  <Override PartName="/ppt/slides/slide925.xml" ContentType="application/vnd.openxmlformats-officedocument.presentationml.slide+xml"/>
  <Override PartName="/ppt/slides/slide926.xml" ContentType="application/vnd.openxmlformats-officedocument.presentationml.slide+xml"/>
  <Override PartName="/ppt/slides/slide927.xml" ContentType="application/vnd.openxmlformats-officedocument.presentationml.slide+xml"/>
  <Override PartName="/ppt/slides/slide928.xml" ContentType="application/vnd.openxmlformats-officedocument.presentationml.slide+xml"/>
  <Override PartName="/ppt/slides/slide929.xml" ContentType="application/vnd.openxmlformats-officedocument.presentationml.slide+xml"/>
  <Override PartName="/ppt/slides/slide93.xml" ContentType="application/vnd.openxmlformats-officedocument.presentationml.slide+xml"/>
  <Override PartName="/ppt/slides/slide930.xml" ContentType="application/vnd.openxmlformats-officedocument.presentationml.slide+xml"/>
  <Override PartName="/ppt/slides/slide931.xml" ContentType="application/vnd.openxmlformats-officedocument.presentationml.slide+xml"/>
  <Override PartName="/ppt/slides/slide932.xml" ContentType="application/vnd.openxmlformats-officedocument.presentationml.slide+xml"/>
  <Override PartName="/ppt/slides/slide933.xml" ContentType="application/vnd.openxmlformats-officedocument.presentationml.slide+xml"/>
  <Override PartName="/ppt/slides/slide934.xml" ContentType="application/vnd.openxmlformats-officedocument.presentationml.slide+xml"/>
  <Override PartName="/ppt/slides/slide935.xml" ContentType="application/vnd.openxmlformats-officedocument.presentationml.slide+xml"/>
  <Override PartName="/ppt/slides/slide936.xml" ContentType="application/vnd.openxmlformats-officedocument.presentationml.slide+xml"/>
  <Override PartName="/ppt/slides/slide937.xml" ContentType="application/vnd.openxmlformats-officedocument.presentationml.slide+xml"/>
  <Override PartName="/ppt/slides/slide938.xml" ContentType="application/vnd.openxmlformats-officedocument.presentationml.slide+xml"/>
  <Override PartName="/ppt/slides/slide939.xml" ContentType="application/vnd.openxmlformats-officedocument.presentationml.slide+xml"/>
  <Override PartName="/ppt/slides/slide94.xml" ContentType="application/vnd.openxmlformats-officedocument.presentationml.slide+xml"/>
  <Override PartName="/ppt/slides/slide940.xml" ContentType="application/vnd.openxmlformats-officedocument.presentationml.slide+xml"/>
  <Override PartName="/ppt/slides/slide941.xml" ContentType="application/vnd.openxmlformats-officedocument.presentationml.slide+xml"/>
  <Override PartName="/ppt/slides/slide942.xml" ContentType="application/vnd.openxmlformats-officedocument.presentationml.slide+xml"/>
  <Override PartName="/ppt/slides/slide943.xml" ContentType="application/vnd.openxmlformats-officedocument.presentationml.slide+xml"/>
  <Override PartName="/ppt/slides/slide944.xml" ContentType="application/vnd.openxmlformats-officedocument.presentationml.slide+xml"/>
  <Override PartName="/ppt/slides/slide945.xml" ContentType="application/vnd.openxmlformats-officedocument.presentationml.slide+xml"/>
  <Override PartName="/ppt/slides/slide946.xml" ContentType="application/vnd.openxmlformats-officedocument.presentationml.slide+xml"/>
  <Override PartName="/ppt/slides/slide947.xml" ContentType="application/vnd.openxmlformats-officedocument.presentationml.slide+xml"/>
  <Override PartName="/ppt/slides/slide948.xml" ContentType="application/vnd.openxmlformats-officedocument.presentationml.slide+xml"/>
  <Override PartName="/ppt/slides/slide949.xml" ContentType="application/vnd.openxmlformats-officedocument.presentationml.slide+xml"/>
  <Override PartName="/ppt/slides/slide95.xml" ContentType="application/vnd.openxmlformats-officedocument.presentationml.slide+xml"/>
  <Override PartName="/ppt/slides/slide950.xml" ContentType="application/vnd.openxmlformats-officedocument.presentationml.slide+xml"/>
  <Override PartName="/ppt/slides/slide951.xml" ContentType="application/vnd.openxmlformats-officedocument.presentationml.slide+xml"/>
  <Override PartName="/ppt/slides/slide952.xml" ContentType="application/vnd.openxmlformats-officedocument.presentationml.slide+xml"/>
  <Override PartName="/ppt/slides/slide953.xml" ContentType="application/vnd.openxmlformats-officedocument.presentationml.slide+xml"/>
  <Override PartName="/ppt/slides/slide954.xml" ContentType="application/vnd.openxmlformats-officedocument.presentationml.slide+xml"/>
  <Override PartName="/ppt/slides/slide955.xml" ContentType="application/vnd.openxmlformats-officedocument.presentationml.slide+xml"/>
  <Override PartName="/ppt/slides/slide956.xml" ContentType="application/vnd.openxmlformats-officedocument.presentationml.slide+xml"/>
  <Override PartName="/ppt/slides/slide957.xml" ContentType="application/vnd.openxmlformats-officedocument.presentationml.slide+xml"/>
  <Override PartName="/ppt/slides/slide958.xml" ContentType="application/vnd.openxmlformats-officedocument.presentationml.slide+xml"/>
  <Override PartName="/ppt/slides/slide959.xml" ContentType="application/vnd.openxmlformats-officedocument.presentationml.slide+xml"/>
  <Override PartName="/ppt/slides/slide96.xml" ContentType="application/vnd.openxmlformats-officedocument.presentationml.slide+xml"/>
  <Override PartName="/ppt/slides/slide960.xml" ContentType="application/vnd.openxmlformats-officedocument.presentationml.slide+xml"/>
  <Override PartName="/ppt/slides/slide961.xml" ContentType="application/vnd.openxmlformats-officedocument.presentationml.slide+xml"/>
  <Override PartName="/ppt/slides/slide962.xml" ContentType="application/vnd.openxmlformats-officedocument.presentationml.slide+xml"/>
  <Override PartName="/ppt/slides/slide963.xml" ContentType="application/vnd.openxmlformats-officedocument.presentationml.slide+xml"/>
  <Override PartName="/ppt/slides/slide964.xml" ContentType="application/vnd.openxmlformats-officedocument.presentationml.slide+xml"/>
  <Override PartName="/ppt/slides/slide965.xml" ContentType="application/vnd.openxmlformats-officedocument.presentationml.slide+xml"/>
  <Override PartName="/ppt/slides/slide966.xml" ContentType="application/vnd.openxmlformats-officedocument.presentationml.slide+xml"/>
  <Override PartName="/ppt/slides/slide967.xml" ContentType="application/vnd.openxmlformats-officedocument.presentationml.slide+xml"/>
  <Override PartName="/ppt/slides/slide968.xml" ContentType="application/vnd.openxmlformats-officedocument.presentationml.slide+xml"/>
  <Override PartName="/ppt/slides/slide969.xml" ContentType="application/vnd.openxmlformats-officedocument.presentationml.slide+xml"/>
  <Override PartName="/ppt/slides/slide97.xml" ContentType="application/vnd.openxmlformats-officedocument.presentationml.slide+xml"/>
  <Override PartName="/ppt/slides/slide970.xml" ContentType="application/vnd.openxmlformats-officedocument.presentationml.slide+xml"/>
  <Override PartName="/ppt/slides/slide971.xml" ContentType="application/vnd.openxmlformats-officedocument.presentationml.slide+xml"/>
  <Override PartName="/ppt/slides/slide972.xml" ContentType="application/vnd.openxmlformats-officedocument.presentationml.slide+xml"/>
  <Override PartName="/ppt/slides/slide973.xml" ContentType="application/vnd.openxmlformats-officedocument.presentationml.slide+xml"/>
  <Override PartName="/ppt/slides/slide974.xml" ContentType="application/vnd.openxmlformats-officedocument.presentationml.slide+xml"/>
  <Override PartName="/ppt/slides/slide975.xml" ContentType="application/vnd.openxmlformats-officedocument.presentationml.slide+xml"/>
  <Override PartName="/ppt/slides/slide976.xml" ContentType="application/vnd.openxmlformats-officedocument.presentationml.slide+xml"/>
  <Override PartName="/ppt/slides/slide977.xml" ContentType="application/vnd.openxmlformats-officedocument.presentationml.slide+xml"/>
  <Override PartName="/ppt/slides/slide978.xml" ContentType="application/vnd.openxmlformats-officedocument.presentationml.slide+xml"/>
  <Override PartName="/ppt/slides/slide979.xml" ContentType="application/vnd.openxmlformats-officedocument.presentationml.slide+xml"/>
  <Override PartName="/ppt/slides/slide98.xml" ContentType="application/vnd.openxmlformats-officedocument.presentationml.slide+xml"/>
  <Override PartName="/ppt/slides/slide980.xml" ContentType="application/vnd.openxmlformats-officedocument.presentationml.slide+xml"/>
  <Override PartName="/ppt/slides/slide981.xml" ContentType="application/vnd.openxmlformats-officedocument.presentationml.slide+xml"/>
  <Override PartName="/ppt/slides/slide982.xml" ContentType="application/vnd.openxmlformats-officedocument.presentationml.slide+xml"/>
  <Override PartName="/ppt/slides/slide983.xml" ContentType="application/vnd.openxmlformats-officedocument.presentationml.slide+xml"/>
  <Override PartName="/ppt/slides/slide984.xml" ContentType="application/vnd.openxmlformats-officedocument.presentationml.slide+xml"/>
  <Override PartName="/ppt/slides/slide985.xml" ContentType="application/vnd.openxmlformats-officedocument.presentationml.slide+xml"/>
  <Override PartName="/ppt/slides/slide986.xml" ContentType="application/vnd.openxmlformats-officedocument.presentationml.slide+xml"/>
  <Override PartName="/ppt/slides/slide987.xml" ContentType="application/vnd.openxmlformats-officedocument.presentationml.slide+xml"/>
  <Override PartName="/ppt/slides/slide988.xml" ContentType="application/vnd.openxmlformats-officedocument.presentationml.slide+xml"/>
  <Override PartName="/ppt/slides/slide989.xml" ContentType="application/vnd.openxmlformats-officedocument.presentationml.slide+xml"/>
  <Override PartName="/ppt/slides/slide99.xml" ContentType="application/vnd.openxmlformats-officedocument.presentationml.slide+xml"/>
  <Override PartName="/ppt/slides/slide990.xml" ContentType="application/vnd.openxmlformats-officedocument.presentationml.slide+xml"/>
  <Override PartName="/ppt/slides/slide991.xml" ContentType="application/vnd.openxmlformats-officedocument.presentationml.slide+xml"/>
  <Override PartName="/ppt/slides/slide992.xml" ContentType="application/vnd.openxmlformats-officedocument.presentationml.slide+xml"/>
  <Override PartName="/ppt/slides/slide993.xml" ContentType="application/vnd.openxmlformats-officedocument.presentationml.slide+xml"/>
  <Override PartName="/ppt/slides/slide994.xml" ContentType="application/vnd.openxmlformats-officedocument.presentationml.slide+xml"/>
  <Override PartName="/ppt/slides/slide995.xml" ContentType="application/vnd.openxmlformats-officedocument.presentationml.slide+xml"/>
  <Override PartName="/ppt/slides/slide996.xml" ContentType="application/vnd.openxmlformats-officedocument.presentationml.slide+xml"/>
  <Override PartName="/ppt/slides/slide997.xml" ContentType="application/vnd.openxmlformats-officedocument.presentationml.slide+xml"/>
  <Override PartName="/ppt/slides/slide998.xml" ContentType="application/vnd.openxmlformats-officedocument.presentationml.slide+xml"/>
  <Override PartName="/ppt/slides/slide999.xml" ContentType="application/vnd.openxmlformats-officedocument.presentationml.slide+xml"/>
  <Override PartName="/ppt/tableStyles.xml" ContentType="application/vnd.openxmlformats-officedocument.presentationml.tableStyles+xml"/>
  <Override PartName="/ppt/theme/theme1.xml" ContentType="application/vnd.openxmlformats-officedocument.theme+xml"/>
  <Override PartName="/ppt/viewProps.xml" ContentType="application/vnd.openxmlformats-officedocument.presentationml.viewProps+xml"/>
</Types>
</file>

<file path=_rels/.rels>&#65279;<?xml version="1.0" encoding="utf-8" standalone="yes"?><Relationships xmlns="http://schemas.openxmlformats.org/package/2006/relationships"><Relationship Id="rId1" Type="http://schemas.openxmlformats.org/package/2006/relationships/metadata/core-properties" Target="docProps/core.xml" /><Relationship Id="rId2" Type="http://schemas.openxmlformats.org/officeDocument/2006/relationships/extended-properties" Target="docProps/app.xml" /><Relationship Id="rId3" Type="http://schemas.openxmlformats.org/officeDocument/2006/relationships/officeDocument" Target="ppt/presentation.xml" /></Relationships>
</file>

<file path=ppt/presentation.xml><?xml version="1.0" encoding="utf-8"?>
<p:presentation xmlns:p="http://schemas.openxmlformats.org/presentationml/2006/main" xmlns:a="http://schemas.openxmlformats.org/drawingml/2006/main" xmlns:r="http://schemas.openxmlformats.org/officeDocument/2006/relationships" embedTrueTypeFonts="1" saveSubsetFonts="1">
  <p:sldMasterIdLst>
    <p:sldMasterId id="2147483648" r:id="rId5"/>
  </p:sldMasterIdLst>
  <p:sldIdLst>
    <p:sldId id="256" r:id="rId6"/>
    <p:sldId id="257" r:id="rId7"/>
    <p:sldId id="258" r:id="rId8"/>
    <p:sldId id="259" r:id="rId9"/>
    <p:sldId id="260" r:id="rId10"/>
    <p:sldId id="261" r:id="rId11"/>
    <p:sldId id="262" r:id="rId12"/>
    <p:sldId id="263" r:id="rId13"/>
    <p:sldId id="264" r:id="rId14"/>
    <p:sldId id="265" r:id="rId15"/>
    <p:sldId id="266" r:id="rId16"/>
    <p:sldId id="267" r:id="rId17"/>
    <p:sldId id="268" r:id="rId18"/>
    <p:sldId id="269" r:id="rId19"/>
    <p:sldId id="270" r:id="rId20"/>
    <p:sldId id="271" r:id="rId21"/>
    <p:sldId id="272" r:id="rId22"/>
    <p:sldId id="273" r:id="rId23"/>
    <p:sldId id="274" r:id="rId24"/>
    <p:sldId id="275" r:id="rId25"/>
    <p:sldId id="276" r:id="rId26"/>
    <p:sldId id="277" r:id="rId27"/>
    <p:sldId id="278" r:id="rId28"/>
    <p:sldId id="279" r:id="rId29"/>
    <p:sldId id="280" r:id="rId30"/>
    <p:sldId id="281" r:id="rId31"/>
    <p:sldId id="282" r:id="rId32"/>
    <p:sldId id="283" r:id="rId33"/>
    <p:sldId id="284" r:id="rId34"/>
    <p:sldId id="285" r:id="rId35"/>
    <p:sldId id="286" r:id="rId36"/>
    <p:sldId id="287" r:id="rId37"/>
    <p:sldId id="288" r:id="rId38"/>
    <p:sldId id="289" r:id="rId39"/>
    <p:sldId id="290" r:id="rId40"/>
    <p:sldId id="291" r:id="rId41"/>
    <p:sldId id="292" r:id="rId42"/>
    <p:sldId id="293" r:id="rId43"/>
    <p:sldId id="294" r:id="rId44"/>
    <p:sldId id="295" r:id="rId45"/>
    <p:sldId id="296" r:id="rId46"/>
    <p:sldId id="297" r:id="rId47"/>
    <p:sldId id="298" r:id="rId48"/>
    <p:sldId id="299" r:id="rId49"/>
    <p:sldId id="300" r:id="rId50"/>
    <p:sldId id="301" r:id="rId51"/>
    <p:sldId id="302" r:id="rId52"/>
    <p:sldId id="303" r:id="rId53"/>
    <p:sldId id="304" r:id="rId54"/>
    <p:sldId id="305" r:id="rId55"/>
    <p:sldId id="306" r:id="rId56"/>
    <p:sldId id="307" r:id="rId57"/>
    <p:sldId id="308" r:id="rId58"/>
    <p:sldId id="309" r:id="rId59"/>
    <p:sldId id="310" r:id="rId60"/>
    <p:sldId id="311" r:id="rId61"/>
    <p:sldId id="312" r:id="rId62"/>
    <p:sldId id="313" r:id="rId63"/>
    <p:sldId id="314" r:id="rId64"/>
    <p:sldId id="315" r:id="rId65"/>
    <p:sldId id="316" r:id="rId66"/>
    <p:sldId id="317" r:id="rId67"/>
    <p:sldId id="318" r:id="rId68"/>
    <p:sldId id="319" r:id="rId69"/>
    <p:sldId id="320" r:id="rId70"/>
    <p:sldId id="321" r:id="rId71"/>
    <p:sldId id="322" r:id="rId72"/>
    <p:sldId id="323" r:id="rId73"/>
    <p:sldId id="324" r:id="rId74"/>
    <p:sldId id="325" r:id="rId75"/>
    <p:sldId id="326" r:id="rId76"/>
    <p:sldId id="327" r:id="rId77"/>
    <p:sldId id="328" r:id="rId78"/>
    <p:sldId id="329" r:id="rId79"/>
    <p:sldId id="330" r:id="rId80"/>
    <p:sldId id="331" r:id="rId81"/>
    <p:sldId id="332" r:id="rId82"/>
    <p:sldId id="333" r:id="rId83"/>
    <p:sldId id="334" r:id="rId84"/>
    <p:sldId id="335" r:id="rId85"/>
    <p:sldId id="336" r:id="rId86"/>
    <p:sldId id="337" r:id="rId87"/>
    <p:sldId id="338" r:id="rId88"/>
    <p:sldId id="339" r:id="rId89"/>
    <p:sldId id="340" r:id="rId90"/>
    <p:sldId id="341" r:id="rId91"/>
    <p:sldId id="342" r:id="rId92"/>
    <p:sldId id="343" r:id="rId93"/>
    <p:sldId id="344" r:id="rId94"/>
    <p:sldId id="345" r:id="rId95"/>
    <p:sldId id="346" r:id="rId96"/>
    <p:sldId id="347" r:id="rId97"/>
    <p:sldId id="348" r:id="rId98"/>
    <p:sldId id="349" r:id="rId99"/>
    <p:sldId id="350" r:id="rId100"/>
    <p:sldId id="351" r:id="rId101"/>
    <p:sldId id="352" r:id="rId102"/>
    <p:sldId id="353" r:id="rId103"/>
    <p:sldId id="354" r:id="rId104"/>
    <p:sldId id="355" r:id="rId105"/>
    <p:sldId id="356" r:id="rId106"/>
    <p:sldId id="357" r:id="rId107"/>
    <p:sldId id="358" r:id="rId108"/>
    <p:sldId id="359" r:id="rId109"/>
    <p:sldId id="360" r:id="rId110"/>
    <p:sldId id="361" r:id="rId111"/>
    <p:sldId id="362" r:id="rId112"/>
    <p:sldId id="363" r:id="rId113"/>
    <p:sldId id="364" r:id="rId114"/>
    <p:sldId id="365" r:id="rId115"/>
    <p:sldId id="366" r:id="rId116"/>
    <p:sldId id="367" r:id="rId117"/>
    <p:sldId id="368" r:id="rId118"/>
    <p:sldId id="369" r:id="rId119"/>
    <p:sldId id="370" r:id="rId120"/>
    <p:sldId id="371" r:id="rId121"/>
    <p:sldId id="372" r:id="rId122"/>
    <p:sldId id="373" r:id="rId123"/>
    <p:sldId id="374" r:id="rId124"/>
    <p:sldId id="375" r:id="rId125"/>
    <p:sldId id="376" r:id="rId126"/>
    <p:sldId id="377" r:id="rId127"/>
    <p:sldId id="378" r:id="rId128"/>
    <p:sldId id="379" r:id="rId129"/>
    <p:sldId id="380" r:id="rId130"/>
    <p:sldId id="381" r:id="rId131"/>
    <p:sldId id="382" r:id="rId132"/>
    <p:sldId id="383" r:id="rId133"/>
    <p:sldId id="384" r:id="rId134"/>
    <p:sldId id="385" r:id="rId135"/>
    <p:sldId id="386" r:id="rId136"/>
    <p:sldId id="387" r:id="rId137"/>
    <p:sldId id="388" r:id="rId138"/>
    <p:sldId id="389" r:id="rId139"/>
    <p:sldId id="390" r:id="rId140"/>
    <p:sldId id="391" r:id="rId141"/>
    <p:sldId id="392" r:id="rId142"/>
    <p:sldId id="393" r:id="rId143"/>
    <p:sldId id="394" r:id="rId144"/>
    <p:sldId id="395" r:id="rId145"/>
    <p:sldId id="396" r:id="rId146"/>
    <p:sldId id="397" r:id="rId147"/>
    <p:sldId id="398" r:id="rId148"/>
    <p:sldId id="399" r:id="rId149"/>
    <p:sldId id="400" r:id="rId150"/>
    <p:sldId id="401" r:id="rId151"/>
    <p:sldId id="402" r:id="rId152"/>
    <p:sldId id="403" r:id="rId153"/>
    <p:sldId id="404" r:id="rId154"/>
    <p:sldId id="405" r:id="rId155"/>
    <p:sldId id="406" r:id="rId156"/>
    <p:sldId id="407" r:id="rId157"/>
    <p:sldId id="408" r:id="rId158"/>
    <p:sldId id="409" r:id="rId159"/>
    <p:sldId id="410" r:id="rId160"/>
    <p:sldId id="411" r:id="rId161"/>
    <p:sldId id="412" r:id="rId162"/>
    <p:sldId id="413" r:id="rId163"/>
    <p:sldId id="414" r:id="rId164"/>
    <p:sldId id="415" r:id="rId165"/>
    <p:sldId id="416" r:id="rId166"/>
    <p:sldId id="417" r:id="rId167"/>
    <p:sldId id="418" r:id="rId168"/>
    <p:sldId id="419" r:id="rId169"/>
    <p:sldId id="420" r:id="rId170"/>
    <p:sldId id="421" r:id="rId171"/>
    <p:sldId id="422" r:id="rId172"/>
    <p:sldId id="423" r:id="rId173"/>
    <p:sldId id="424" r:id="rId174"/>
    <p:sldId id="425" r:id="rId175"/>
    <p:sldId id="426" r:id="rId176"/>
    <p:sldId id="427" r:id="rId177"/>
    <p:sldId id="428" r:id="rId178"/>
    <p:sldId id="429" r:id="rId179"/>
    <p:sldId id="430" r:id="rId180"/>
    <p:sldId id="431" r:id="rId181"/>
    <p:sldId id="432" r:id="rId182"/>
    <p:sldId id="433" r:id="rId183"/>
    <p:sldId id="434" r:id="rId184"/>
    <p:sldId id="435" r:id="rId185"/>
    <p:sldId id="436" r:id="rId186"/>
    <p:sldId id="437" r:id="rId187"/>
    <p:sldId id="438" r:id="rId188"/>
    <p:sldId id="439" r:id="rId189"/>
    <p:sldId id="440" r:id="rId190"/>
    <p:sldId id="441" r:id="rId191"/>
    <p:sldId id="442" r:id="rId192"/>
    <p:sldId id="443" r:id="rId193"/>
    <p:sldId id="444" r:id="rId194"/>
    <p:sldId id="445" r:id="rId195"/>
    <p:sldId id="446" r:id="rId196"/>
    <p:sldId id="447" r:id="rId197"/>
    <p:sldId id="448" r:id="rId198"/>
    <p:sldId id="449" r:id="rId199"/>
    <p:sldId id="450" r:id="rId200"/>
    <p:sldId id="451" r:id="rId201"/>
    <p:sldId id="452" r:id="rId202"/>
    <p:sldId id="453" r:id="rId203"/>
    <p:sldId id="454" r:id="rId204"/>
    <p:sldId id="455" r:id="rId205"/>
    <p:sldId id="456" r:id="rId206"/>
    <p:sldId id="457" r:id="rId207"/>
    <p:sldId id="458" r:id="rId208"/>
    <p:sldId id="459" r:id="rId209"/>
    <p:sldId id="460" r:id="rId210"/>
    <p:sldId id="461" r:id="rId211"/>
    <p:sldId id="462" r:id="rId212"/>
    <p:sldId id="463" r:id="rId213"/>
    <p:sldId id="464" r:id="rId214"/>
    <p:sldId id="465" r:id="rId215"/>
    <p:sldId id="466" r:id="rId216"/>
    <p:sldId id="467" r:id="rId217"/>
    <p:sldId id="468" r:id="rId218"/>
    <p:sldId id="469" r:id="rId219"/>
    <p:sldId id="470" r:id="rId220"/>
    <p:sldId id="471" r:id="rId221"/>
    <p:sldId id="472" r:id="rId222"/>
    <p:sldId id="473" r:id="rId223"/>
    <p:sldId id="474" r:id="rId224"/>
    <p:sldId id="475" r:id="rId225"/>
    <p:sldId id="476" r:id="rId226"/>
    <p:sldId id="477" r:id="rId227"/>
    <p:sldId id="478" r:id="rId228"/>
    <p:sldId id="479" r:id="rId229"/>
    <p:sldId id="480" r:id="rId230"/>
    <p:sldId id="481" r:id="rId231"/>
    <p:sldId id="482" r:id="rId232"/>
    <p:sldId id="483" r:id="rId233"/>
    <p:sldId id="484" r:id="rId234"/>
    <p:sldId id="485" r:id="rId235"/>
    <p:sldId id="486" r:id="rId236"/>
    <p:sldId id="487" r:id="rId237"/>
    <p:sldId id="488" r:id="rId238"/>
    <p:sldId id="489" r:id="rId239"/>
    <p:sldId id="490" r:id="rId240"/>
    <p:sldId id="491" r:id="rId241"/>
    <p:sldId id="492" r:id="rId242"/>
    <p:sldId id="493" r:id="rId243"/>
    <p:sldId id="494" r:id="rId244"/>
    <p:sldId id="495" r:id="rId245"/>
    <p:sldId id="496" r:id="rId246"/>
    <p:sldId id="497" r:id="rId247"/>
    <p:sldId id="498" r:id="rId248"/>
    <p:sldId id="499" r:id="rId249"/>
    <p:sldId id="500" r:id="rId250"/>
    <p:sldId id="501" r:id="rId251"/>
    <p:sldId id="502" r:id="rId252"/>
    <p:sldId id="503" r:id="rId253"/>
    <p:sldId id="504" r:id="rId254"/>
    <p:sldId id="505" r:id="rId255"/>
    <p:sldId id="506" r:id="rId256"/>
    <p:sldId id="507" r:id="rId257"/>
    <p:sldId id="508" r:id="rId258"/>
    <p:sldId id="509" r:id="rId259"/>
    <p:sldId id="510" r:id="rId260"/>
    <p:sldId id="511" r:id="rId261"/>
    <p:sldId id="512" r:id="rId262"/>
    <p:sldId id="513" r:id="rId263"/>
    <p:sldId id="514" r:id="rId264"/>
    <p:sldId id="515" r:id="rId265"/>
    <p:sldId id="516" r:id="rId266"/>
    <p:sldId id="517" r:id="rId267"/>
    <p:sldId id="518" r:id="rId268"/>
    <p:sldId id="519" r:id="rId269"/>
    <p:sldId id="520" r:id="rId270"/>
    <p:sldId id="521" r:id="rId271"/>
    <p:sldId id="522" r:id="rId272"/>
    <p:sldId id="523" r:id="rId273"/>
    <p:sldId id="524" r:id="rId274"/>
    <p:sldId id="525" r:id="rId275"/>
    <p:sldId id="526" r:id="rId276"/>
    <p:sldId id="527" r:id="rId277"/>
    <p:sldId id="528" r:id="rId278"/>
    <p:sldId id="529" r:id="rId279"/>
    <p:sldId id="530" r:id="rId280"/>
    <p:sldId id="531" r:id="rId281"/>
    <p:sldId id="532" r:id="rId282"/>
    <p:sldId id="533" r:id="rId283"/>
    <p:sldId id="534" r:id="rId284"/>
    <p:sldId id="535" r:id="rId285"/>
    <p:sldId id="536" r:id="rId286"/>
    <p:sldId id="537" r:id="rId287"/>
    <p:sldId id="538" r:id="rId288"/>
    <p:sldId id="539" r:id="rId289"/>
    <p:sldId id="540" r:id="rId290"/>
    <p:sldId id="541" r:id="rId291"/>
    <p:sldId id="542" r:id="rId292"/>
    <p:sldId id="543" r:id="rId293"/>
    <p:sldId id="544" r:id="rId294"/>
    <p:sldId id="545" r:id="rId295"/>
    <p:sldId id="546" r:id="rId296"/>
    <p:sldId id="547" r:id="rId297"/>
    <p:sldId id="548" r:id="rId298"/>
    <p:sldId id="549" r:id="rId299"/>
    <p:sldId id="550" r:id="rId300"/>
    <p:sldId id="551" r:id="rId301"/>
    <p:sldId id="552" r:id="rId302"/>
    <p:sldId id="553" r:id="rId303"/>
    <p:sldId id="554" r:id="rId304"/>
    <p:sldId id="555" r:id="rId305"/>
    <p:sldId id="556" r:id="rId306"/>
    <p:sldId id="557" r:id="rId307"/>
    <p:sldId id="558" r:id="rId308"/>
    <p:sldId id="559" r:id="rId309"/>
    <p:sldId id="560" r:id="rId310"/>
    <p:sldId id="561" r:id="rId311"/>
    <p:sldId id="562" r:id="rId312"/>
    <p:sldId id="563" r:id="rId313"/>
    <p:sldId id="564" r:id="rId314"/>
    <p:sldId id="565" r:id="rId315"/>
    <p:sldId id="566" r:id="rId316"/>
    <p:sldId id="567" r:id="rId317"/>
    <p:sldId id="568" r:id="rId318"/>
    <p:sldId id="569" r:id="rId319"/>
    <p:sldId id="570" r:id="rId320"/>
    <p:sldId id="571" r:id="rId321"/>
    <p:sldId id="572" r:id="rId322"/>
    <p:sldId id="573" r:id="rId323"/>
    <p:sldId id="574" r:id="rId324"/>
    <p:sldId id="575" r:id="rId325"/>
    <p:sldId id="576" r:id="rId326"/>
    <p:sldId id="577" r:id="rId327"/>
    <p:sldId id="578" r:id="rId328"/>
    <p:sldId id="579" r:id="rId329"/>
    <p:sldId id="580" r:id="rId330"/>
    <p:sldId id="581" r:id="rId331"/>
    <p:sldId id="582" r:id="rId332"/>
    <p:sldId id="583" r:id="rId333"/>
    <p:sldId id="584" r:id="rId334"/>
    <p:sldId id="585" r:id="rId335"/>
    <p:sldId id="586" r:id="rId336"/>
    <p:sldId id="587" r:id="rId337"/>
    <p:sldId id="588" r:id="rId338"/>
    <p:sldId id="589" r:id="rId339"/>
    <p:sldId id="590" r:id="rId340"/>
    <p:sldId id="591" r:id="rId341"/>
    <p:sldId id="592" r:id="rId342"/>
    <p:sldId id="593" r:id="rId343"/>
    <p:sldId id="594" r:id="rId344"/>
    <p:sldId id="595" r:id="rId345"/>
    <p:sldId id="596" r:id="rId346"/>
    <p:sldId id="597" r:id="rId347"/>
    <p:sldId id="598" r:id="rId348"/>
    <p:sldId id="599" r:id="rId349"/>
    <p:sldId id="600" r:id="rId350"/>
    <p:sldId id="601" r:id="rId351"/>
    <p:sldId id="602" r:id="rId352"/>
    <p:sldId id="603" r:id="rId353"/>
    <p:sldId id="604" r:id="rId354"/>
    <p:sldId id="605" r:id="rId355"/>
    <p:sldId id="606" r:id="rId356"/>
    <p:sldId id="607" r:id="rId357"/>
    <p:sldId id="608" r:id="rId358"/>
    <p:sldId id="609" r:id="rId359"/>
    <p:sldId id="610" r:id="rId360"/>
    <p:sldId id="611" r:id="rId361"/>
    <p:sldId id="612" r:id="rId362"/>
    <p:sldId id="613" r:id="rId363"/>
    <p:sldId id="614" r:id="rId364"/>
    <p:sldId id="615" r:id="rId365"/>
    <p:sldId id="616" r:id="rId366"/>
    <p:sldId id="617" r:id="rId367"/>
    <p:sldId id="618" r:id="rId368"/>
    <p:sldId id="619" r:id="rId369"/>
    <p:sldId id="620" r:id="rId370"/>
    <p:sldId id="621" r:id="rId371"/>
    <p:sldId id="622" r:id="rId372"/>
    <p:sldId id="623" r:id="rId373"/>
    <p:sldId id="624" r:id="rId374"/>
    <p:sldId id="625" r:id="rId375"/>
    <p:sldId id="626" r:id="rId376"/>
    <p:sldId id="627" r:id="rId377"/>
    <p:sldId id="628" r:id="rId378"/>
    <p:sldId id="629" r:id="rId379"/>
    <p:sldId id="630" r:id="rId380"/>
    <p:sldId id="631" r:id="rId381"/>
    <p:sldId id="632" r:id="rId382"/>
    <p:sldId id="633" r:id="rId383"/>
    <p:sldId id="634" r:id="rId384"/>
    <p:sldId id="635" r:id="rId385"/>
    <p:sldId id="636" r:id="rId386"/>
    <p:sldId id="637" r:id="rId387"/>
    <p:sldId id="638" r:id="rId388"/>
    <p:sldId id="639" r:id="rId389"/>
    <p:sldId id="640" r:id="rId390"/>
    <p:sldId id="641" r:id="rId391"/>
    <p:sldId id="642" r:id="rId392"/>
    <p:sldId id="643" r:id="rId393"/>
    <p:sldId id="644" r:id="rId394"/>
    <p:sldId id="645" r:id="rId395"/>
    <p:sldId id="646" r:id="rId396"/>
    <p:sldId id="647" r:id="rId397"/>
    <p:sldId id="648" r:id="rId398"/>
    <p:sldId id="649" r:id="rId399"/>
    <p:sldId id="650" r:id="rId400"/>
    <p:sldId id="651" r:id="rId401"/>
    <p:sldId id="652" r:id="rId402"/>
    <p:sldId id="653" r:id="rId403"/>
    <p:sldId id="654" r:id="rId404"/>
    <p:sldId id="655" r:id="rId405"/>
    <p:sldId id="656" r:id="rId406"/>
    <p:sldId id="657" r:id="rId407"/>
    <p:sldId id="658" r:id="rId408"/>
    <p:sldId id="659" r:id="rId409"/>
    <p:sldId id="660" r:id="rId410"/>
    <p:sldId id="661" r:id="rId411"/>
    <p:sldId id="662" r:id="rId412"/>
    <p:sldId id="663" r:id="rId413"/>
    <p:sldId id="664" r:id="rId414"/>
    <p:sldId id="665" r:id="rId415"/>
    <p:sldId id="666" r:id="rId416"/>
    <p:sldId id="667" r:id="rId417"/>
    <p:sldId id="668" r:id="rId418"/>
    <p:sldId id="669" r:id="rId419"/>
    <p:sldId id="670" r:id="rId420"/>
    <p:sldId id="671" r:id="rId421"/>
    <p:sldId id="672" r:id="rId422"/>
    <p:sldId id="673" r:id="rId423"/>
    <p:sldId id="674" r:id="rId424"/>
    <p:sldId id="675" r:id="rId425"/>
    <p:sldId id="676" r:id="rId426"/>
    <p:sldId id="677" r:id="rId427"/>
    <p:sldId id="678" r:id="rId428"/>
    <p:sldId id="679" r:id="rId429"/>
    <p:sldId id="680" r:id="rId430"/>
    <p:sldId id="681" r:id="rId431"/>
    <p:sldId id="682" r:id="rId432"/>
    <p:sldId id="683" r:id="rId433"/>
    <p:sldId id="684" r:id="rId434"/>
    <p:sldId id="685" r:id="rId435"/>
    <p:sldId id="686" r:id="rId436"/>
    <p:sldId id="687" r:id="rId437"/>
    <p:sldId id="688" r:id="rId438"/>
    <p:sldId id="689" r:id="rId439"/>
    <p:sldId id="690" r:id="rId440"/>
    <p:sldId id="691" r:id="rId441"/>
    <p:sldId id="692" r:id="rId442"/>
    <p:sldId id="693" r:id="rId443"/>
    <p:sldId id="694" r:id="rId444"/>
    <p:sldId id="695" r:id="rId445"/>
    <p:sldId id="696" r:id="rId446"/>
    <p:sldId id="697" r:id="rId447"/>
    <p:sldId id="698" r:id="rId448"/>
    <p:sldId id="699" r:id="rId449"/>
    <p:sldId id="700" r:id="rId450"/>
    <p:sldId id="701" r:id="rId451"/>
    <p:sldId id="702" r:id="rId452"/>
    <p:sldId id="703" r:id="rId453"/>
    <p:sldId id="704" r:id="rId454"/>
    <p:sldId id="705" r:id="rId455"/>
    <p:sldId id="706" r:id="rId456"/>
    <p:sldId id="707" r:id="rId457"/>
    <p:sldId id="708" r:id="rId458"/>
    <p:sldId id="709" r:id="rId459"/>
    <p:sldId id="710" r:id="rId460"/>
    <p:sldId id="711" r:id="rId461"/>
    <p:sldId id="712" r:id="rId462"/>
    <p:sldId id="713" r:id="rId463"/>
    <p:sldId id="714" r:id="rId464"/>
    <p:sldId id="715" r:id="rId465"/>
    <p:sldId id="716" r:id="rId466"/>
    <p:sldId id="717" r:id="rId467"/>
    <p:sldId id="718" r:id="rId468"/>
    <p:sldId id="719" r:id="rId469"/>
    <p:sldId id="720" r:id="rId470"/>
    <p:sldId id="721" r:id="rId471"/>
    <p:sldId id="722" r:id="rId472"/>
    <p:sldId id="723" r:id="rId473"/>
    <p:sldId id="724" r:id="rId474"/>
    <p:sldId id="725" r:id="rId475"/>
    <p:sldId id="726" r:id="rId476"/>
    <p:sldId id="727" r:id="rId477"/>
    <p:sldId id="728" r:id="rId478"/>
    <p:sldId id="729" r:id="rId479"/>
    <p:sldId id="730" r:id="rId480"/>
    <p:sldId id="731" r:id="rId481"/>
    <p:sldId id="732" r:id="rId482"/>
    <p:sldId id="733" r:id="rId483"/>
    <p:sldId id="734" r:id="rId484"/>
    <p:sldId id="735" r:id="rId485"/>
    <p:sldId id="736" r:id="rId486"/>
    <p:sldId id="737" r:id="rId487"/>
    <p:sldId id="738" r:id="rId488"/>
    <p:sldId id="739" r:id="rId489"/>
    <p:sldId id="740" r:id="rId490"/>
    <p:sldId id="741" r:id="rId491"/>
    <p:sldId id="742" r:id="rId492"/>
    <p:sldId id="743" r:id="rId493"/>
    <p:sldId id="744" r:id="rId494"/>
    <p:sldId id="745" r:id="rId495"/>
    <p:sldId id="746" r:id="rId496"/>
    <p:sldId id="747" r:id="rId497"/>
    <p:sldId id="748" r:id="rId498"/>
    <p:sldId id="749" r:id="rId499"/>
    <p:sldId id="750" r:id="rId500"/>
    <p:sldId id="751" r:id="rId501"/>
    <p:sldId id="752" r:id="rId502"/>
    <p:sldId id="753" r:id="rId503"/>
    <p:sldId id="754" r:id="rId504"/>
    <p:sldId id="755" r:id="rId505"/>
    <p:sldId id="756" r:id="rId506"/>
    <p:sldId id="757" r:id="rId507"/>
    <p:sldId id="758" r:id="rId508"/>
    <p:sldId id="759" r:id="rId509"/>
    <p:sldId id="760" r:id="rId510"/>
    <p:sldId id="761" r:id="rId511"/>
    <p:sldId id="762" r:id="rId512"/>
    <p:sldId id="763" r:id="rId513"/>
    <p:sldId id="764" r:id="rId514"/>
    <p:sldId id="765" r:id="rId515"/>
    <p:sldId id="766" r:id="rId516"/>
    <p:sldId id="767" r:id="rId517"/>
    <p:sldId id="768" r:id="rId518"/>
    <p:sldId id="769" r:id="rId519"/>
    <p:sldId id="770" r:id="rId520"/>
    <p:sldId id="771" r:id="rId521"/>
    <p:sldId id="772" r:id="rId522"/>
    <p:sldId id="773" r:id="rId523"/>
    <p:sldId id="774" r:id="rId524"/>
    <p:sldId id="775" r:id="rId525"/>
    <p:sldId id="776" r:id="rId526"/>
    <p:sldId id="777" r:id="rId527"/>
    <p:sldId id="778" r:id="rId528"/>
    <p:sldId id="779" r:id="rId529"/>
    <p:sldId id="780" r:id="rId530"/>
    <p:sldId id="781" r:id="rId531"/>
    <p:sldId id="782" r:id="rId532"/>
    <p:sldId id="783" r:id="rId533"/>
    <p:sldId id="784" r:id="rId534"/>
    <p:sldId id="785" r:id="rId535"/>
    <p:sldId id="786" r:id="rId536"/>
    <p:sldId id="787" r:id="rId537"/>
    <p:sldId id="788" r:id="rId538"/>
    <p:sldId id="789" r:id="rId539"/>
    <p:sldId id="790" r:id="rId540"/>
    <p:sldId id="791" r:id="rId541"/>
    <p:sldId id="792" r:id="rId542"/>
    <p:sldId id="793" r:id="rId543"/>
    <p:sldId id="794" r:id="rId544"/>
    <p:sldId id="795" r:id="rId545"/>
    <p:sldId id="796" r:id="rId546"/>
    <p:sldId id="797" r:id="rId547"/>
    <p:sldId id="798" r:id="rId548"/>
    <p:sldId id="799" r:id="rId549"/>
    <p:sldId id="800" r:id="rId550"/>
    <p:sldId id="801" r:id="rId551"/>
    <p:sldId id="802" r:id="rId552"/>
    <p:sldId id="803" r:id="rId553"/>
    <p:sldId id="804" r:id="rId554"/>
    <p:sldId id="805" r:id="rId555"/>
    <p:sldId id="806" r:id="rId556"/>
    <p:sldId id="807" r:id="rId557"/>
    <p:sldId id="808" r:id="rId558"/>
    <p:sldId id="809" r:id="rId559"/>
    <p:sldId id="810" r:id="rId560"/>
    <p:sldId id="811" r:id="rId561"/>
    <p:sldId id="812" r:id="rId562"/>
    <p:sldId id="813" r:id="rId563"/>
    <p:sldId id="814" r:id="rId564"/>
    <p:sldId id="815" r:id="rId565"/>
    <p:sldId id="816" r:id="rId566"/>
    <p:sldId id="817" r:id="rId567"/>
    <p:sldId id="818" r:id="rId568"/>
    <p:sldId id="819" r:id="rId569"/>
    <p:sldId id="820" r:id="rId570"/>
    <p:sldId id="821" r:id="rId571"/>
    <p:sldId id="822" r:id="rId572"/>
    <p:sldId id="823" r:id="rId573"/>
    <p:sldId id="824" r:id="rId574"/>
    <p:sldId id="825" r:id="rId575"/>
    <p:sldId id="826" r:id="rId576"/>
    <p:sldId id="827" r:id="rId577"/>
    <p:sldId id="828" r:id="rId578"/>
    <p:sldId id="829" r:id="rId579"/>
    <p:sldId id="830" r:id="rId580"/>
    <p:sldId id="831" r:id="rId581"/>
    <p:sldId id="832" r:id="rId582"/>
    <p:sldId id="833" r:id="rId583"/>
    <p:sldId id="834" r:id="rId584"/>
    <p:sldId id="835" r:id="rId585"/>
    <p:sldId id="836" r:id="rId586"/>
    <p:sldId id="837" r:id="rId587"/>
    <p:sldId id="838" r:id="rId588"/>
    <p:sldId id="839" r:id="rId589"/>
    <p:sldId id="840" r:id="rId590"/>
    <p:sldId id="841" r:id="rId591"/>
    <p:sldId id="842" r:id="rId592"/>
    <p:sldId id="843" r:id="rId593"/>
    <p:sldId id="844" r:id="rId594"/>
    <p:sldId id="845" r:id="rId595"/>
    <p:sldId id="846" r:id="rId596"/>
    <p:sldId id="847" r:id="rId597"/>
    <p:sldId id="848" r:id="rId598"/>
    <p:sldId id="849" r:id="rId599"/>
    <p:sldId id="850" r:id="rId600"/>
    <p:sldId id="851" r:id="rId601"/>
    <p:sldId id="852" r:id="rId602"/>
    <p:sldId id="853" r:id="rId603"/>
    <p:sldId id="854" r:id="rId604"/>
    <p:sldId id="855" r:id="rId605"/>
    <p:sldId id="856" r:id="rId606"/>
    <p:sldId id="857" r:id="rId607"/>
    <p:sldId id="858" r:id="rId608"/>
    <p:sldId id="859" r:id="rId609"/>
    <p:sldId id="860" r:id="rId610"/>
    <p:sldId id="861" r:id="rId611"/>
    <p:sldId id="862" r:id="rId612"/>
    <p:sldId id="863" r:id="rId613"/>
    <p:sldId id="864" r:id="rId614"/>
    <p:sldId id="865" r:id="rId615"/>
    <p:sldId id="866" r:id="rId616"/>
    <p:sldId id="867" r:id="rId617"/>
    <p:sldId id="868" r:id="rId618"/>
    <p:sldId id="869" r:id="rId619"/>
    <p:sldId id="870" r:id="rId620"/>
    <p:sldId id="871" r:id="rId621"/>
    <p:sldId id="872" r:id="rId622"/>
    <p:sldId id="873" r:id="rId623"/>
    <p:sldId id="874" r:id="rId624"/>
    <p:sldId id="875" r:id="rId625"/>
    <p:sldId id="876" r:id="rId626"/>
    <p:sldId id="877" r:id="rId627"/>
    <p:sldId id="878" r:id="rId628"/>
    <p:sldId id="879" r:id="rId629"/>
    <p:sldId id="880" r:id="rId630"/>
    <p:sldId id="881" r:id="rId631"/>
    <p:sldId id="882" r:id="rId632"/>
    <p:sldId id="883" r:id="rId633"/>
    <p:sldId id="884" r:id="rId634"/>
    <p:sldId id="885" r:id="rId635"/>
    <p:sldId id="886" r:id="rId636"/>
    <p:sldId id="887" r:id="rId637"/>
    <p:sldId id="888" r:id="rId638"/>
    <p:sldId id="889" r:id="rId639"/>
    <p:sldId id="890" r:id="rId640"/>
    <p:sldId id="891" r:id="rId641"/>
    <p:sldId id="892" r:id="rId642"/>
    <p:sldId id="893" r:id="rId643"/>
    <p:sldId id="894" r:id="rId644"/>
    <p:sldId id="895" r:id="rId645"/>
    <p:sldId id="896" r:id="rId646"/>
    <p:sldId id="897" r:id="rId647"/>
    <p:sldId id="898" r:id="rId648"/>
    <p:sldId id="899" r:id="rId649"/>
    <p:sldId id="900" r:id="rId650"/>
    <p:sldId id="901" r:id="rId651"/>
    <p:sldId id="902" r:id="rId652"/>
    <p:sldId id="903" r:id="rId653"/>
    <p:sldId id="904" r:id="rId654"/>
    <p:sldId id="905" r:id="rId655"/>
    <p:sldId id="906" r:id="rId656"/>
    <p:sldId id="907" r:id="rId657"/>
    <p:sldId id="908" r:id="rId658"/>
    <p:sldId id="909" r:id="rId659"/>
    <p:sldId id="910" r:id="rId660"/>
    <p:sldId id="911" r:id="rId661"/>
    <p:sldId id="912" r:id="rId662"/>
    <p:sldId id="913" r:id="rId663"/>
    <p:sldId id="914" r:id="rId664"/>
    <p:sldId id="915" r:id="rId665"/>
    <p:sldId id="916" r:id="rId666"/>
    <p:sldId id="917" r:id="rId667"/>
    <p:sldId id="918" r:id="rId668"/>
    <p:sldId id="919" r:id="rId669"/>
    <p:sldId id="920" r:id="rId670"/>
    <p:sldId id="921" r:id="rId671"/>
    <p:sldId id="922" r:id="rId672"/>
    <p:sldId id="923" r:id="rId673"/>
    <p:sldId id="924" r:id="rId674"/>
    <p:sldId id="925" r:id="rId675"/>
    <p:sldId id="926" r:id="rId676"/>
    <p:sldId id="927" r:id="rId677"/>
    <p:sldId id="928" r:id="rId678"/>
    <p:sldId id="929" r:id="rId679"/>
    <p:sldId id="930" r:id="rId680"/>
    <p:sldId id="931" r:id="rId681"/>
    <p:sldId id="932" r:id="rId682"/>
    <p:sldId id="933" r:id="rId683"/>
    <p:sldId id="934" r:id="rId684"/>
    <p:sldId id="935" r:id="rId685"/>
    <p:sldId id="936" r:id="rId686"/>
    <p:sldId id="937" r:id="rId687"/>
    <p:sldId id="938" r:id="rId688"/>
    <p:sldId id="939" r:id="rId689"/>
    <p:sldId id="940" r:id="rId690"/>
    <p:sldId id="941" r:id="rId691"/>
    <p:sldId id="942" r:id="rId692"/>
    <p:sldId id="943" r:id="rId693"/>
    <p:sldId id="944" r:id="rId694"/>
    <p:sldId id="945" r:id="rId695"/>
    <p:sldId id="946" r:id="rId696"/>
    <p:sldId id="947" r:id="rId697"/>
    <p:sldId id="948" r:id="rId698"/>
    <p:sldId id="949" r:id="rId699"/>
    <p:sldId id="950" r:id="rId700"/>
    <p:sldId id="951" r:id="rId701"/>
    <p:sldId id="952" r:id="rId702"/>
    <p:sldId id="953" r:id="rId703"/>
    <p:sldId id="954" r:id="rId704"/>
    <p:sldId id="955" r:id="rId705"/>
    <p:sldId id="956" r:id="rId706"/>
    <p:sldId id="957" r:id="rId707"/>
    <p:sldId id="958" r:id="rId708"/>
    <p:sldId id="959" r:id="rId709"/>
    <p:sldId id="960" r:id="rId710"/>
    <p:sldId id="961" r:id="rId711"/>
    <p:sldId id="962" r:id="rId712"/>
    <p:sldId id="963" r:id="rId713"/>
    <p:sldId id="964" r:id="rId714"/>
    <p:sldId id="965" r:id="rId715"/>
    <p:sldId id="966" r:id="rId716"/>
    <p:sldId id="967" r:id="rId717"/>
    <p:sldId id="968" r:id="rId718"/>
    <p:sldId id="969" r:id="rId719"/>
    <p:sldId id="970" r:id="rId720"/>
    <p:sldId id="971" r:id="rId721"/>
    <p:sldId id="972" r:id="rId722"/>
    <p:sldId id="973" r:id="rId723"/>
    <p:sldId id="974" r:id="rId724"/>
    <p:sldId id="975" r:id="rId725"/>
    <p:sldId id="976" r:id="rId726"/>
    <p:sldId id="977" r:id="rId727"/>
    <p:sldId id="978" r:id="rId728"/>
    <p:sldId id="979" r:id="rId729"/>
    <p:sldId id="980" r:id="rId730"/>
    <p:sldId id="981" r:id="rId731"/>
    <p:sldId id="982" r:id="rId732"/>
    <p:sldId id="983" r:id="rId733"/>
    <p:sldId id="984" r:id="rId734"/>
    <p:sldId id="985" r:id="rId735"/>
    <p:sldId id="986" r:id="rId736"/>
    <p:sldId id="987" r:id="rId737"/>
    <p:sldId id="988" r:id="rId738"/>
    <p:sldId id="989" r:id="rId739"/>
    <p:sldId id="990" r:id="rId740"/>
    <p:sldId id="991" r:id="rId741"/>
    <p:sldId id="992" r:id="rId742"/>
    <p:sldId id="993" r:id="rId743"/>
    <p:sldId id="994" r:id="rId744"/>
    <p:sldId id="995" r:id="rId745"/>
    <p:sldId id="996" r:id="rId746"/>
    <p:sldId id="997" r:id="rId747"/>
    <p:sldId id="998" r:id="rId748"/>
    <p:sldId id="999" r:id="rId749"/>
    <p:sldId id="1000" r:id="rId750"/>
    <p:sldId id="1001" r:id="rId751"/>
    <p:sldId id="1002" r:id="rId752"/>
    <p:sldId id="1003" r:id="rId753"/>
    <p:sldId id="1004" r:id="rId754"/>
    <p:sldId id="1005" r:id="rId755"/>
    <p:sldId id="1006" r:id="rId756"/>
    <p:sldId id="1007" r:id="rId757"/>
    <p:sldId id="1008" r:id="rId758"/>
    <p:sldId id="1009" r:id="rId759"/>
    <p:sldId id="1010" r:id="rId760"/>
    <p:sldId id="1011" r:id="rId761"/>
    <p:sldId id="1012" r:id="rId762"/>
    <p:sldId id="1013" r:id="rId763"/>
    <p:sldId id="1014" r:id="rId764"/>
    <p:sldId id="1015" r:id="rId765"/>
    <p:sldId id="1016" r:id="rId766"/>
    <p:sldId id="1017" r:id="rId767"/>
    <p:sldId id="1018" r:id="rId768"/>
    <p:sldId id="1019" r:id="rId769"/>
    <p:sldId id="1020" r:id="rId770"/>
    <p:sldId id="1021" r:id="rId771"/>
    <p:sldId id="1022" r:id="rId772"/>
    <p:sldId id="1023" r:id="rId773"/>
    <p:sldId id="1024" r:id="rId774"/>
    <p:sldId id="1025" r:id="rId775"/>
    <p:sldId id="1026" r:id="rId776"/>
    <p:sldId id="1027" r:id="rId777"/>
    <p:sldId id="1028" r:id="rId778"/>
    <p:sldId id="1029" r:id="rId779"/>
    <p:sldId id="1030" r:id="rId780"/>
    <p:sldId id="1031" r:id="rId781"/>
    <p:sldId id="1032" r:id="rId782"/>
    <p:sldId id="1033" r:id="rId783"/>
    <p:sldId id="1034" r:id="rId784"/>
    <p:sldId id="1035" r:id="rId785"/>
    <p:sldId id="1036" r:id="rId786"/>
    <p:sldId id="1037" r:id="rId787"/>
    <p:sldId id="1038" r:id="rId788"/>
    <p:sldId id="1039" r:id="rId789"/>
    <p:sldId id="1040" r:id="rId790"/>
    <p:sldId id="1041" r:id="rId791"/>
    <p:sldId id="1042" r:id="rId792"/>
    <p:sldId id="1043" r:id="rId793"/>
    <p:sldId id="1044" r:id="rId794"/>
    <p:sldId id="1045" r:id="rId795"/>
    <p:sldId id="1046" r:id="rId796"/>
    <p:sldId id="1047" r:id="rId797"/>
    <p:sldId id="1048" r:id="rId798"/>
    <p:sldId id="1049" r:id="rId799"/>
    <p:sldId id="1050" r:id="rId800"/>
    <p:sldId id="1051" r:id="rId801"/>
    <p:sldId id="1052" r:id="rId802"/>
    <p:sldId id="1053" r:id="rId803"/>
    <p:sldId id="1054" r:id="rId804"/>
    <p:sldId id="1055" r:id="rId805"/>
    <p:sldId id="1056" r:id="rId806"/>
    <p:sldId id="1057" r:id="rId807"/>
    <p:sldId id="1058" r:id="rId808"/>
    <p:sldId id="1059" r:id="rId809"/>
    <p:sldId id="1060" r:id="rId810"/>
    <p:sldId id="1061" r:id="rId811"/>
    <p:sldId id="1062" r:id="rId812"/>
    <p:sldId id="1063" r:id="rId813"/>
    <p:sldId id="1064" r:id="rId814"/>
    <p:sldId id="1065" r:id="rId815"/>
    <p:sldId id="1066" r:id="rId816"/>
    <p:sldId id="1067" r:id="rId817"/>
    <p:sldId id="1068" r:id="rId818"/>
    <p:sldId id="1069" r:id="rId819"/>
    <p:sldId id="1070" r:id="rId820"/>
    <p:sldId id="1071" r:id="rId821"/>
    <p:sldId id="1072" r:id="rId822"/>
    <p:sldId id="1073" r:id="rId823"/>
    <p:sldId id="1074" r:id="rId824"/>
    <p:sldId id="1075" r:id="rId825"/>
    <p:sldId id="1076" r:id="rId826"/>
    <p:sldId id="1077" r:id="rId827"/>
    <p:sldId id="1078" r:id="rId828"/>
    <p:sldId id="1079" r:id="rId829"/>
    <p:sldId id="1080" r:id="rId830"/>
    <p:sldId id="1081" r:id="rId831"/>
    <p:sldId id="1082" r:id="rId832"/>
    <p:sldId id="1083" r:id="rId833"/>
    <p:sldId id="1084" r:id="rId834"/>
    <p:sldId id="1085" r:id="rId835"/>
    <p:sldId id="1086" r:id="rId836"/>
    <p:sldId id="1087" r:id="rId837"/>
    <p:sldId id="1088" r:id="rId838"/>
    <p:sldId id="1089" r:id="rId839"/>
    <p:sldId id="1090" r:id="rId840"/>
    <p:sldId id="1091" r:id="rId841"/>
    <p:sldId id="1092" r:id="rId842"/>
    <p:sldId id="1093" r:id="rId843"/>
    <p:sldId id="1094" r:id="rId844"/>
    <p:sldId id="1095" r:id="rId845"/>
    <p:sldId id="1096" r:id="rId846"/>
    <p:sldId id="1097" r:id="rId847"/>
    <p:sldId id="1098" r:id="rId848"/>
    <p:sldId id="1099" r:id="rId849"/>
    <p:sldId id="1100" r:id="rId850"/>
    <p:sldId id="1101" r:id="rId851"/>
    <p:sldId id="1102" r:id="rId852"/>
    <p:sldId id="1103" r:id="rId853"/>
    <p:sldId id="1104" r:id="rId854"/>
    <p:sldId id="1105" r:id="rId855"/>
    <p:sldId id="1106" r:id="rId856"/>
    <p:sldId id="1107" r:id="rId857"/>
    <p:sldId id="1108" r:id="rId858"/>
    <p:sldId id="1109" r:id="rId859"/>
    <p:sldId id="1110" r:id="rId860"/>
    <p:sldId id="1111" r:id="rId861"/>
    <p:sldId id="1112" r:id="rId862"/>
    <p:sldId id="1113" r:id="rId863"/>
    <p:sldId id="1114" r:id="rId864"/>
    <p:sldId id="1115" r:id="rId865"/>
    <p:sldId id="1116" r:id="rId866"/>
    <p:sldId id="1117" r:id="rId867"/>
    <p:sldId id="1118" r:id="rId868"/>
    <p:sldId id="1119" r:id="rId869"/>
    <p:sldId id="1120" r:id="rId870"/>
    <p:sldId id="1121" r:id="rId871"/>
    <p:sldId id="1122" r:id="rId872"/>
    <p:sldId id="1123" r:id="rId873"/>
    <p:sldId id="1124" r:id="rId874"/>
    <p:sldId id="1125" r:id="rId875"/>
    <p:sldId id="1126" r:id="rId876"/>
    <p:sldId id="1127" r:id="rId877"/>
    <p:sldId id="1128" r:id="rId878"/>
    <p:sldId id="1129" r:id="rId879"/>
    <p:sldId id="1130" r:id="rId880"/>
    <p:sldId id="1131" r:id="rId881"/>
    <p:sldId id="1132" r:id="rId882"/>
    <p:sldId id="1133" r:id="rId883"/>
    <p:sldId id="1134" r:id="rId884"/>
    <p:sldId id="1135" r:id="rId885"/>
    <p:sldId id="1136" r:id="rId886"/>
    <p:sldId id="1137" r:id="rId887"/>
    <p:sldId id="1138" r:id="rId888"/>
    <p:sldId id="1139" r:id="rId889"/>
    <p:sldId id="1140" r:id="rId890"/>
    <p:sldId id="1141" r:id="rId891"/>
    <p:sldId id="1142" r:id="rId892"/>
    <p:sldId id="1143" r:id="rId893"/>
    <p:sldId id="1144" r:id="rId894"/>
    <p:sldId id="1145" r:id="rId895"/>
    <p:sldId id="1146" r:id="rId896"/>
    <p:sldId id="1147" r:id="rId897"/>
    <p:sldId id="1148" r:id="rId898"/>
    <p:sldId id="1149" r:id="rId899"/>
    <p:sldId id="1150" r:id="rId900"/>
    <p:sldId id="1151" r:id="rId901"/>
    <p:sldId id="1152" r:id="rId902"/>
    <p:sldId id="1153" r:id="rId903"/>
    <p:sldId id="1154" r:id="rId904"/>
    <p:sldId id="1155" r:id="rId905"/>
    <p:sldId id="1156" r:id="rId906"/>
    <p:sldId id="1157" r:id="rId907"/>
    <p:sldId id="1158" r:id="rId908"/>
    <p:sldId id="1159" r:id="rId909"/>
    <p:sldId id="1160" r:id="rId910"/>
    <p:sldId id="1161" r:id="rId911"/>
    <p:sldId id="1162" r:id="rId912"/>
    <p:sldId id="1163" r:id="rId913"/>
    <p:sldId id="1164" r:id="rId914"/>
    <p:sldId id="1165" r:id="rId915"/>
    <p:sldId id="1166" r:id="rId916"/>
    <p:sldId id="1167" r:id="rId917"/>
    <p:sldId id="1168" r:id="rId918"/>
    <p:sldId id="1169" r:id="rId919"/>
    <p:sldId id="1170" r:id="rId920"/>
    <p:sldId id="1171" r:id="rId921"/>
    <p:sldId id="1172" r:id="rId922"/>
    <p:sldId id="1173" r:id="rId923"/>
    <p:sldId id="1174" r:id="rId924"/>
    <p:sldId id="1175" r:id="rId925"/>
    <p:sldId id="1176" r:id="rId926"/>
    <p:sldId id="1177" r:id="rId927"/>
    <p:sldId id="1178" r:id="rId928"/>
    <p:sldId id="1179" r:id="rId929"/>
    <p:sldId id="1180" r:id="rId930"/>
    <p:sldId id="1181" r:id="rId931"/>
    <p:sldId id="1182" r:id="rId932"/>
    <p:sldId id="1183" r:id="rId933"/>
    <p:sldId id="1184" r:id="rId934"/>
    <p:sldId id="1185" r:id="rId935"/>
    <p:sldId id="1186" r:id="rId936"/>
    <p:sldId id="1187" r:id="rId937"/>
    <p:sldId id="1188" r:id="rId938"/>
    <p:sldId id="1189" r:id="rId939"/>
    <p:sldId id="1190" r:id="rId940"/>
    <p:sldId id="1191" r:id="rId941"/>
    <p:sldId id="1192" r:id="rId942"/>
    <p:sldId id="1193" r:id="rId943"/>
    <p:sldId id="1194" r:id="rId944"/>
    <p:sldId id="1195" r:id="rId945"/>
    <p:sldId id="1196" r:id="rId946"/>
    <p:sldId id="1197" r:id="rId947"/>
    <p:sldId id="1198" r:id="rId948"/>
    <p:sldId id="1199" r:id="rId949"/>
    <p:sldId id="1200" r:id="rId950"/>
    <p:sldId id="1201" r:id="rId951"/>
    <p:sldId id="1202" r:id="rId952"/>
    <p:sldId id="1203" r:id="rId953"/>
    <p:sldId id="1204" r:id="rId954"/>
    <p:sldId id="1205" r:id="rId955"/>
    <p:sldId id="1206" r:id="rId956"/>
    <p:sldId id="1207" r:id="rId957"/>
    <p:sldId id="1208" r:id="rId958"/>
    <p:sldId id="1209" r:id="rId959"/>
    <p:sldId id="1210" r:id="rId960"/>
    <p:sldId id="1211" r:id="rId961"/>
    <p:sldId id="1212" r:id="rId962"/>
    <p:sldId id="1213" r:id="rId963"/>
    <p:sldId id="1214" r:id="rId964"/>
    <p:sldId id="1215" r:id="rId965"/>
    <p:sldId id="1216" r:id="rId966"/>
    <p:sldId id="1217" r:id="rId967"/>
    <p:sldId id="1218" r:id="rId968"/>
    <p:sldId id="1219" r:id="rId969"/>
    <p:sldId id="1220" r:id="rId970"/>
    <p:sldId id="1221" r:id="rId971"/>
    <p:sldId id="1222" r:id="rId972"/>
    <p:sldId id="1223" r:id="rId973"/>
    <p:sldId id="1224" r:id="rId974"/>
    <p:sldId id="1225" r:id="rId975"/>
    <p:sldId id="1226" r:id="rId976"/>
    <p:sldId id="1227" r:id="rId977"/>
    <p:sldId id="1228" r:id="rId978"/>
    <p:sldId id="1229" r:id="rId979"/>
    <p:sldId id="1230" r:id="rId980"/>
    <p:sldId id="1231" r:id="rId981"/>
    <p:sldId id="1232" r:id="rId982"/>
    <p:sldId id="1233" r:id="rId983"/>
    <p:sldId id="1234" r:id="rId984"/>
    <p:sldId id="1235" r:id="rId985"/>
    <p:sldId id="1236" r:id="rId986"/>
    <p:sldId id="1237" r:id="rId987"/>
    <p:sldId id="1238" r:id="rId988"/>
    <p:sldId id="1239" r:id="rId989"/>
    <p:sldId id="1240" r:id="rId990"/>
    <p:sldId id="1241" r:id="rId991"/>
    <p:sldId id="1242" r:id="rId992"/>
    <p:sldId id="1243" r:id="rId993"/>
    <p:sldId id="1244" r:id="rId994"/>
    <p:sldId id="1245" r:id="rId995"/>
    <p:sldId id="1246" r:id="rId996"/>
    <p:sldId id="1247" r:id="rId997"/>
    <p:sldId id="1248" r:id="rId998"/>
    <p:sldId id="1249" r:id="rId999"/>
    <p:sldId id="1250" r:id="rId1000"/>
    <p:sldId id="1251" r:id="rId1001"/>
    <p:sldId id="1252" r:id="rId1002"/>
    <p:sldId id="1253" r:id="rId1003"/>
    <p:sldId id="1254" r:id="rId1004"/>
    <p:sldId id="1255" r:id="rId1005"/>
    <p:sldId id="1256" r:id="rId1006"/>
    <p:sldId id="1257" r:id="rId1007"/>
    <p:sldId id="1258" r:id="rId1008"/>
    <p:sldId id="1259" r:id="rId1009"/>
    <p:sldId id="1260" r:id="rId1010"/>
    <p:sldId id="1261" r:id="rId1011"/>
    <p:sldId id="1262" r:id="rId1012"/>
    <p:sldId id="1263" r:id="rId1013"/>
    <p:sldId id="1264" r:id="rId1014"/>
    <p:sldId id="1265" r:id="rId1015"/>
    <p:sldId id="1266" r:id="rId1016"/>
    <p:sldId id="1267" r:id="rId1017"/>
    <p:sldId id="1268" r:id="rId1018"/>
    <p:sldId id="1269" r:id="rId1019"/>
    <p:sldId id="1270" r:id="rId1020"/>
    <p:sldId id="1271" r:id="rId1021"/>
    <p:sldId id="1272" r:id="rId1022"/>
    <p:sldId id="1273" r:id="rId1023"/>
    <p:sldId id="1274" r:id="rId1024"/>
    <p:sldId id="1275" r:id="rId1025"/>
    <p:sldId id="1276" r:id="rId1026"/>
    <p:sldId id="1277" r:id="rId1027"/>
    <p:sldId id="1278" r:id="rId1028"/>
    <p:sldId id="1279" r:id="rId1029"/>
    <p:sldId id="1280" r:id="rId1030"/>
    <p:sldId id="1281" r:id="rId1031"/>
    <p:sldId id="1282" r:id="rId1032"/>
    <p:sldId id="1283" r:id="rId1033"/>
    <p:sldId id="1284" r:id="rId1034"/>
    <p:sldId id="1285" r:id="rId1035"/>
    <p:sldId id="1286" r:id="rId1036"/>
    <p:sldId id="1287" r:id="rId1037"/>
    <p:sldId id="1288" r:id="rId1038"/>
    <p:sldId id="1289" r:id="rId1039"/>
    <p:sldId id="1290" r:id="rId1040"/>
    <p:sldId id="1291" r:id="rId1041"/>
    <p:sldId id="1292" r:id="rId1042"/>
    <p:sldId id="1293" r:id="rId1043"/>
    <p:sldId id="1294" r:id="rId1044"/>
    <p:sldId id="1295" r:id="rId1045"/>
    <p:sldId id="1296" r:id="rId1046"/>
    <p:sldId id="1297" r:id="rId1047"/>
    <p:sldId id="1298" r:id="rId1048"/>
    <p:sldId id="1299" r:id="rId1049"/>
    <p:sldId id="1300" r:id="rId1050"/>
    <p:sldId id="1301" r:id="rId1051"/>
    <p:sldId id="1302" r:id="rId1052"/>
    <p:sldId id="1303" r:id="rId1053"/>
    <p:sldId id="1304" r:id="rId1054"/>
    <p:sldId id="1305" r:id="rId1055"/>
    <p:sldId id="1306" r:id="rId1056"/>
    <p:sldId id="1307" r:id="rId1057"/>
    <p:sldId id="1308" r:id="rId1058"/>
    <p:sldId id="1309" r:id="rId1059"/>
    <p:sldId id="1310" r:id="rId1060"/>
    <p:sldId id="1311" r:id="rId1061"/>
    <p:sldId id="1312" r:id="rId1062"/>
    <p:sldId id="1313" r:id="rId1063"/>
    <p:sldId id="1314" r:id="rId1064"/>
    <p:sldId id="1315" r:id="rId1065"/>
    <p:sldId id="1316" r:id="rId1066"/>
    <p:sldId id="1317" r:id="rId1067"/>
    <p:sldId id="1318" r:id="rId1068"/>
    <p:sldId id="1319" r:id="rId1069"/>
    <p:sldId id="1320" r:id="rId1070"/>
    <p:sldId id="1321" r:id="rId1071"/>
    <p:sldId id="1322" r:id="rId1072"/>
    <p:sldId id="1323" r:id="rId1073"/>
    <p:sldId id="1324" r:id="rId1074"/>
    <p:sldId id="1325" r:id="rId1075"/>
    <p:sldId id="1326" r:id="rId1076"/>
    <p:sldId id="1327" r:id="rId1077"/>
    <p:sldId id="1328" r:id="rId1078"/>
    <p:sldId id="1329" r:id="rId1079"/>
    <p:sldId id="1330" r:id="rId1080"/>
    <p:sldId id="1331" r:id="rId1081"/>
    <p:sldId id="1332" r:id="rId1082"/>
    <p:sldId id="1333" r:id="rId1083"/>
    <p:sldId id="1334" r:id="rId1084"/>
    <p:sldId id="1335" r:id="rId1085"/>
    <p:sldId id="1336" r:id="rId1086"/>
    <p:sldId id="1337" r:id="rId1087"/>
    <p:sldId id="1338" r:id="rId1088"/>
    <p:sldId id="1339" r:id="rId1089"/>
    <p:sldId id="1340" r:id="rId1090"/>
    <p:sldId id="1341" r:id="rId1091"/>
    <p:sldId id="1342" r:id="rId1092"/>
    <p:sldId id="1343" r:id="rId1093"/>
    <p:sldId id="1344" r:id="rId1094"/>
    <p:sldId id="1345" r:id="rId1095"/>
    <p:sldId id="1346" r:id="rId1096"/>
    <p:sldId id="1347" r:id="rId1097"/>
    <p:sldId id="1348" r:id="rId1098"/>
    <p:sldId id="1349" r:id="rId1099"/>
    <p:sldId id="1350" r:id="rId1100"/>
    <p:sldId id="1351" r:id="rId1101"/>
    <p:sldId id="1352" r:id="rId1102"/>
    <p:sldId id="1353" r:id="rId1103"/>
    <p:sldId id="1354" r:id="rId1104"/>
    <p:sldId id="1355" r:id="rId1105"/>
    <p:sldId id="1356" r:id="rId1106"/>
    <p:sldId id="1357" r:id="rId1107"/>
    <p:sldId id="1358" r:id="rId1108"/>
    <p:sldId id="1359" r:id="rId1109"/>
    <p:sldId id="1360" r:id="rId1110"/>
    <p:sldId id="1361" r:id="rId1111"/>
    <p:sldId id="1362" r:id="rId1112"/>
    <p:sldId id="1363" r:id="rId1113"/>
    <p:sldId id="1364" r:id="rId1114"/>
    <p:sldId id="1365" r:id="rId1115"/>
    <p:sldId id="1366" r:id="rId1116"/>
    <p:sldId id="1367" r:id="rId1117"/>
    <p:sldId id="1368" r:id="rId1118"/>
    <p:sldId id="1369" r:id="rId1119"/>
    <p:sldId id="1370" r:id="rId1120"/>
    <p:sldId id="1371" r:id="rId1121"/>
    <p:sldId id="1372" r:id="rId1122"/>
    <p:sldId id="1373" r:id="rId1123"/>
    <p:sldId id="1374" r:id="rId1124"/>
    <p:sldId id="1375" r:id="rId1125"/>
    <p:sldId id="1376" r:id="rId1126"/>
    <p:sldId id="1377" r:id="rId1127"/>
    <p:sldId id="1378" r:id="rId1128"/>
    <p:sldId id="1379" r:id="rId1129"/>
    <p:sldId id="1380" r:id="rId1130"/>
    <p:sldId id="1381" r:id="rId1131"/>
    <p:sldId id="1382" r:id="rId1132"/>
    <p:sldId id="1383" r:id="rId1133"/>
    <p:sldId id="1384" r:id="rId1134"/>
    <p:sldId id="1385" r:id="rId1135"/>
    <p:sldId id="1386" r:id="rId1136"/>
    <p:sldId id="1387" r:id="rId1137"/>
    <p:sldId id="1388" r:id="rId1138"/>
    <p:sldId id="1389" r:id="rId1139"/>
    <p:sldId id="1390" r:id="rId1140"/>
    <p:sldId id="1391" r:id="rId1141"/>
    <p:sldId id="1392" r:id="rId1142"/>
    <p:sldId id="1393" r:id="rId1143"/>
    <p:sldId id="1394" r:id="rId1144"/>
    <p:sldId id="1395" r:id="rId1145"/>
    <p:sldId id="1396" r:id="rId1146"/>
    <p:sldId id="1397" r:id="rId1147"/>
    <p:sldId id="1398" r:id="rId1148"/>
    <p:sldId id="1399" r:id="rId1149"/>
    <p:sldId id="1400" r:id="rId1150"/>
    <p:sldId id="1401" r:id="rId1151"/>
    <p:sldId id="1402" r:id="rId1152"/>
    <p:sldId id="1403" r:id="rId1153"/>
    <p:sldId id="1404" r:id="rId1154"/>
    <p:sldId id="1405" r:id="rId1155"/>
    <p:sldId id="1406" r:id="rId1156"/>
    <p:sldId id="1407" r:id="rId1157"/>
    <p:sldId id="1408" r:id="rId1158"/>
    <p:sldId id="1409" r:id="rId1159"/>
    <p:sldId id="1410" r:id="rId1160"/>
    <p:sldId id="1411" r:id="rId1161"/>
    <p:sldId id="1412" r:id="rId1162"/>
    <p:sldId id="1413" r:id="rId1163"/>
    <p:sldId id="1414" r:id="rId1164"/>
    <p:sldId id="1415" r:id="rId1165"/>
    <p:sldId id="1416" r:id="rId1166"/>
    <p:sldId id="1417" r:id="rId1167"/>
    <p:sldId id="1418" r:id="rId1168"/>
    <p:sldId id="1419" r:id="rId1169"/>
    <p:sldId id="1420" r:id="rId1170"/>
    <p:sldId id="1421" r:id="rId1171"/>
    <p:sldId id="1422" r:id="rId1172"/>
    <p:sldId id="1423" r:id="rId1173"/>
    <p:sldId id="1424" r:id="rId1174"/>
    <p:sldId id="1425" r:id="rId1175"/>
    <p:sldId id="1426" r:id="rId1176"/>
    <p:sldId id="1427" r:id="rId1177"/>
    <p:sldId id="1428" r:id="rId1178"/>
    <p:sldId id="1429" r:id="rId1179"/>
    <p:sldId id="1430" r:id="rId1180"/>
    <p:sldId id="1431" r:id="rId1181"/>
    <p:sldId id="1432" r:id="rId1182"/>
    <p:sldId id="1433" r:id="rId1183"/>
    <p:sldId id="1434" r:id="rId1184"/>
    <p:sldId id="1435" r:id="rId1185"/>
    <p:sldId id="1436" r:id="rId1186"/>
    <p:sldId id="1437" r:id="rId1187"/>
    <p:sldId id="1438" r:id="rId1188"/>
    <p:sldId id="1439" r:id="rId1189"/>
    <p:sldId id="1440" r:id="rId1190"/>
    <p:sldId id="1441" r:id="rId1191"/>
    <p:sldId id="1442" r:id="rId1192"/>
    <p:sldId id="1443" r:id="rId1193"/>
    <p:sldId id="1444" r:id="rId1194"/>
    <p:sldId id="1445" r:id="rId1195"/>
    <p:sldId id="1446" r:id="rId1196"/>
    <p:sldId id="1447" r:id="rId1197"/>
    <p:sldId id="1448" r:id="rId1198"/>
    <p:sldId id="1449" r:id="rId1199"/>
    <p:sldId id="1450" r:id="rId1200"/>
    <p:sldId id="1451" r:id="rId1201"/>
    <p:sldId id="1452" r:id="rId1202"/>
    <p:sldId id="1453" r:id="rId1203"/>
    <p:sldId id="1454" r:id="rId1204"/>
    <p:sldId id="1455" r:id="rId1205"/>
    <p:sldId id="1456" r:id="rId1206"/>
    <p:sldId id="1457" r:id="rId1207"/>
    <p:sldId id="1458" r:id="rId1208"/>
    <p:sldId id="1459" r:id="rId1209"/>
    <p:sldId id="1460" r:id="rId1210"/>
    <p:sldId id="1461" r:id="rId1211"/>
    <p:sldId id="1462" r:id="rId1212"/>
    <p:sldId id="1463" r:id="rId1213"/>
    <p:sldId id="1464" r:id="rId1214"/>
    <p:sldId id="1465" r:id="rId1215"/>
    <p:sldId id="1466" r:id="rId1216"/>
    <p:sldId id="1467" r:id="rId1217"/>
    <p:sldId id="1468" r:id="rId1218"/>
    <p:sldId id="1469" r:id="rId1219"/>
    <p:sldId id="1470" r:id="rId1220"/>
    <p:sldId id="1471" r:id="rId1221"/>
    <p:sldId id="1472" r:id="rId1222"/>
    <p:sldId id="1473" r:id="rId1223"/>
    <p:sldId id="1474" r:id="rId1224"/>
    <p:sldId id="1475" r:id="rId1225"/>
    <p:sldId id="1476" r:id="rId1226"/>
    <p:sldId id="1477" r:id="rId1227"/>
    <p:sldId id="1478" r:id="rId1228"/>
    <p:sldId id="1479" r:id="rId1229"/>
    <p:sldId id="1480" r:id="rId1230"/>
    <p:sldId id="1481" r:id="rId1231"/>
    <p:sldId id="1482" r:id="rId1232"/>
    <p:sldId id="1483" r:id="rId1233"/>
    <p:sldId id="1484" r:id="rId1234"/>
    <p:sldId id="1485" r:id="rId1235"/>
    <p:sldId id="1486" r:id="rId1236"/>
    <p:sldId id="1487" r:id="rId1237"/>
    <p:sldId id="1488" r:id="rId1238"/>
    <p:sldId id="1489" r:id="rId1239"/>
    <p:sldId id="1490" r:id="rId1240"/>
    <p:sldId id="1491" r:id="rId1241"/>
    <p:sldId id="1492" r:id="rId1242"/>
    <p:sldId id="1493" r:id="rId1243"/>
    <p:sldId id="1494" r:id="rId1244"/>
    <p:sldId id="1495" r:id="rId1245"/>
    <p:sldId id="1496" r:id="rId1246"/>
    <p:sldId id="1497" r:id="rId1247"/>
    <p:sldId id="1498" r:id="rId1248"/>
    <p:sldId id="1499" r:id="rId1249"/>
    <p:sldId id="1500" r:id="rId1250"/>
    <p:sldId id="1501" r:id="rId1251"/>
    <p:sldId id="1502" r:id="rId1252"/>
    <p:sldId id="1503" r:id="rId1253"/>
    <p:sldId id="1504" r:id="rId1254"/>
    <p:sldId id="1505" r:id="rId1255"/>
    <p:sldId id="1506" r:id="rId1256"/>
    <p:sldId id="1507" r:id="rId1257"/>
    <p:sldId id="1508" r:id="rId1258"/>
    <p:sldId id="1509" r:id="rId1259"/>
    <p:sldId id="1510" r:id="rId1260"/>
    <p:sldId id="1511" r:id="rId1261"/>
    <p:sldId id="1512" r:id="rId1262"/>
    <p:sldId id="1513" r:id="rId1263"/>
    <p:sldId id="1514" r:id="rId1264"/>
    <p:sldId id="1515" r:id="rId1265"/>
    <p:sldId id="1516" r:id="rId1266"/>
    <p:sldId id="1517" r:id="rId1267"/>
    <p:sldId id="1518" r:id="rId1268"/>
    <p:sldId id="1519" r:id="rId1269"/>
    <p:sldId id="1520" r:id="rId1270"/>
    <p:sldId id="1521" r:id="rId1271"/>
    <p:sldId id="1522" r:id="rId1272"/>
    <p:sldId id="1523" r:id="rId1273"/>
    <p:sldId id="1524" r:id="rId1274"/>
    <p:sldId id="1525" r:id="rId1275"/>
    <p:sldId id="1526" r:id="rId1276"/>
    <p:sldId id="1527" r:id="rId1277"/>
    <p:sldId id="1528" r:id="rId1278"/>
    <p:sldId id="1529" r:id="rId1279"/>
    <p:sldId id="1530" r:id="rId1280"/>
    <p:sldId id="1531" r:id="rId1281"/>
    <p:sldId id="1532" r:id="rId1282"/>
    <p:sldId id="1533" r:id="rId1283"/>
    <p:sldId id="1534" r:id="rId1284"/>
    <p:sldId id="1535" r:id="rId1285"/>
    <p:sldId id="1536" r:id="rId1286"/>
    <p:sldId id="1537" r:id="rId1287"/>
    <p:sldId id="1538" r:id="rId1288"/>
    <p:sldId id="1539" r:id="rId1289"/>
    <p:sldId id="1540" r:id="rId1290"/>
    <p:sldId id="1541" r:id="rId1291"/>
    <p:sldId id="1542" r:id="rId1292"/>
    <p:sldId id="1543" r:id="rId1293"/>
    <p:sldId id="1544" r:id="rId1294"/>
    <p:sldId id="1545" r:id="rId1295"/>
    <p:sldId id="1546" r:id="rId1296"/>
    <p:sldId id="1547" r:id="rId1297"/>
    <p:sldId id="1548" r:id="rId1298"/>
    <p:sldId id="1549" r:id="rId1299"/>
    <p:sldId id="1550" r:id="rId1300"/>
    <p:sldId id="1551" r:id="rId1301"/>
    <p:sldId id="1552" r:id="rId1302"/>
    <p:sldId id="1553" r:id="rId1303"/>
    <p:sldId id="1554" r:id="rId1304"/>
    <p:sldId id="1555" r:id="rId1305"/>
    <p:sldId id="1556" r:id="rId1306"/>
    <p:sldId id="1557" r:id="rId1307"/>
    <p:sldId id="1558" r:id="rId1308"/>
    <p:sldId id="1559" r:id="rId1309"/>
    <p:sldId id="1560" r:id="rId1310"/>
    <p:sldId id="1561" r:id="rId1311"/>
    <p:sldId id="1562" r:id="rId1312"/>
    <p:sldId id="1563" r:id="rId1313"/>
    <p:sldId id="1564" r:id="rId1314"/>
    <p:sldId id="1565" r:id="rId1315"/>
    <p:sldId id="1566" r:id="rId1316"/>
    <p:sldId id="1567" r:id="rId1317"/>
    <p:sldId id="1568" r:id="rId1318"/>
    <p:sldId id="1569" r:id="rId1319"/>
    <p:sldId id="1570" r:id="rId1320"/>
    <p:sldId id="1571" r:id="rId1321"/>
    <p:sldId id="1572" r:id="rId1322"/>
    <p:sldId id="1573" r:id="rId1323"/>
    <p:sldId id="1574" r:id="rId1324"/>
    <p:sldId id="1575" r:id="rId1325"/>
    <p:sldId id="1576" r:id="rId1326"/>
    <p:sldId id="1577" r:id="rId1327"/>
    <p:sldId id="1578" r:id="rId1328"/>
    <p:sldId id="1579" r:id="rId1329"/>
    <p:sldId id="1580" r:id="rId1330"/>
    <p:sldId id="1581" r:id="rId1331"/>
    <p:sldId id="1582" r:id="rId1332"/>
    <p:sldId id="1583" r:id="rId1333"/>
    <p:sldId id="1584" r:id="rId1334"/>
    <p:sldId id="1585" r:id="rId1335"/>
    <p:sldId id="1586" r:id="rId1336"/>
    <p:sldId id="1587" r:id="rId1337"/>
    <p:sldId id="1588" r:id="rId1338"/>
    <p:sldId id="1589" r:id="rId1339"/>
    <p:sldId id="1590" r:id="rId1340"/>
    <p:sldId id="1591" r:id="rId1341"/>
    <p:sldId id="1592" r:id="rId1342"/>
    <p:sldId id="1593" r:id="rId1343"/>
    <p:sldId id="1594" r:id="rId1344"/>
    <p:sldId id="1595" r:id="rId1345"/>
    <p:sldId id="1596" r:id="rId1346"/>
    <p:sldId id="1597" r:id="rId1347"/>
    <p:sldId id="1598" r:id="rId1348"/>
    <p:sldId id="1599" r:id="rId1349"/>
    <p:sldId id="1600" r:id="rId1350"/>
    <p:sldId id="1601" r:id="rId1351"/>
    <p:sldId id="1602" r:id="rId1352"/>
    <p:sldId id="1603" r:id="rId1353"/>
    <p:sldId id="1604" r:id="rId1354"/>
    <p:sldId id="1605" r:id="rId1355"/>
    <p:sldId id="1606" r:id="rId1356"/>
    <p:sldId id="1607" r:id="rId1357"/>
    <p:sldId id="1608" r:id="rId1358"/>
    <p:sldId id="1609" r:id="rId1359"/>
    <p:sldId id="1610" r:id="rId1360"/>
    <p:sldId id="1611" r:id="rId1361"/>
    <p:sldId id="1612" r:id="rId1362"/>
    <p:sldId id="1613" r:id="rId1363"/>
    <p:sldId id="1614" r:id="rId1364"/>
    <p:sldId id="1615" r:id="rId1365"/>
    <p:sldId id="1616" r:id="rId1366"/>
    <p:sldId id="1617" r:id="rId1367"/>
    <p:sldId id="1618" r:id="rId1368"/>
    <p:sldId id="1619" r:id="rId1369"/>
    <p:sldId id="1620" r:id="rId1370"/>
    <p:sldId id="1621" r:id="rId1371"/>
    <p:sldId id="1622" r:id="rId1372"/>
    <p:sldId id="1623" r:id="rId1373"/>
    <p:sldId id="1624" r:id="rId1374"/>
    <p:sldId id="1625" r:id="rId1375"/>
    <p:sldId id="1626" r:id="rId1376"/>
    <p:sldId id="1627" r:id="rId1377"/>
    <p:sldId id="1628" r:id="rId1378"/>
    <p:sldId id="1629" r:id="rId1379"/>
    <p:sldId id="1630" r:id="rId1380"/>
    <p:sldId id="1631" r:id="rId1381"/>
    <p:sldId id="1632" r:id="rId1382"/>
    <p:sldId id="1633" r:id="rId1383"/>
    <p:sldId id="1634" r:id="rId1384"/>
    <p:sldId id="1635" r:id="rId1385"/>
    <p:sldId id="1636" r:id="rId1386"/>
    <p:sldId id="1637" r:id="rId1387"/>
    <p:sldId id="1638" r:id="rId1388"/>
    <p:sldId id="1639" r:id="rId1389"/>
    <p:sldId id="1640" r:id="rId1390"/>
    <p:sldId id="1641" r:id="rId1391"/>
    <p:sldId id="1642" r:id="rId1392"/>
    <p:sldId id="1643" r:id="rId1393"/>
    <p:sldId id="1644" r:id="rId1394"/>
    <p:sldId id="1645" r:id="rId1395"/>
    <p:sldId id="1646" r:id="rId1396"/>
    <p:sldId id="1647" r:id="rId1397"/>
    <p:sldId id="1648" r:id="rId1398"/>
    <p:sldId id="1649" r:id="rId1399"/>
    <p:sldId id="1650" r:id="rId1400"/>
    <p:sldId id="1651" r:id="rId1401"/>
    <p:sldId id="1652" r:id="rId1402"/>
    <p:sldId id="1653" r:id="rId1403"/>
    <p:sldId id="1654" r:id="rId1404"/>
    <p:sldId id="1655" r:id="rId1405"/>
    <p:sldId id="1656" r:id="rId1406"/>
    <p:sldId id="1657" r:id="rId1407"/>
    <p:sldId id="1658" r:id="rId1408"/>
    <p:sldId id="1659" r:id="rId1409"/>
    <p:sldId id="1660" r:id="rId1410"/>
    <p:sldId id="1661" r:id="rId1411"/>
    <p:sldId id="1662" r:id="rId1412"/>
    <p:sldId id="1663" r:id="rId1413"/>
    <p:sldId id="1664" r:id="rId1414"/>
    <p:sldId id="1665" r:id="rId1415"/>
    <p:sldId id="1666" r:id="rId1416"/>
    <p:sldId id="1667" r:id="rId1417"/>
    <p:sldId id="1668" r:id="rId1418"/>
    <p:sldId id="1669" r:id="rId1419"/>
    <p:sldId id="1670" r:id="rId1420"/>
    <p:sldId id="1671" r:id="rId1421"/>
    <p:sldId id="1672" r:id="rId1422"/>
    <p:sldId id="1673" r:id="rId1423"/>
    <p:sldId id="1674" r:id="rId1424"/>
    <p:sldId id="1675" r:id="rId1425"/>
    <p:sldId id="1676" r:id="rId1426"/>
    <p:sldId id="1677" r:id="rId1427"/>
    <p:sldId id="1678" r:id="rId1428"/>
    <p:sldId id="1679" r:id="rId1429"/>
    <p:sldId id="1680" r:id="rId1430"/>
    <p:sldId id="1681" r:id="rId1431"/>
    <p:sldId id="1682" r:id="rId1432"/>
    <p:sldId id="1683" r:id="rId1433"/>
    <p:sldId id="1684" r:id="rId1434"/>
    <p:sldId id="1685" r:id="rId1435"/>
    <p:sldId id="1686" r:id="rId1436"/>
    <p:sldId id="1687" r:id="rId1437"/>
    <p:sldId id="1688" r:id="rId1438"/>
    <p:sldId id="1689" r:id="rId1439"/>
    <p:sldId id="1690" r:id="rId1440"/>
    <p:sldId id="1691" r:id="rId1441"/>
    <p:sldId id="1692" r:id="rId1442"/>
    <p:sldId id="1693" r:id="rId1443"/>
    <p:sldId id="1694" r:id="rId1444"/>
    <p:sldId id="1695" r:id="rId1445"/>
    <p:sldId id="1696" r:id="rId1446"/>
    <p:sldId id="1697" r:id="rId1447"/>
    <p:sldId id="1698" r:id="rId1448"/>
    <p:sldId id="1699" r:id="rId1449"/>
    <p:sldId id="1700" r:id="rId1450"/>
    <p:sldId id="1701" r:id="rId1451"/>
    <p:sldId id="1702" r:id="rId1452"/>
    <p:sldId id="1703" r:id="rId1453"/>
    <p:sldId id="1704" r:id="rId1454"/>
    <p:sldId id="1705" r:id="rId1455"/>
    <p:sldId id="1706" r:id="rId1456"/>
    <p:sldId id="1707" r:id="rId1457"/>
    <p:sldId id="1708" r:id="rId1458"/>
    <p:sldId id="1709" r:id="rId1459"/>
    <p:sldId id="1710" r:id="rId1460"/>
    <p:sldId id="1711" r:id="rId1461"/>
    <p:sldId id="1712" r:id="rId1462"/>
    <p:sldId id="1713" r:id="rId1463"/>
    <p:sldId id="1714" r:id="rId1464"/>
    <p:sldId id="1715" r:id="rId1465"/>
    <p:sldId id="1716" r:id="rId1466"/>
    <p:sldId id="1717" r:id="rId1467"/>
    <p:sldId id="1718" r:id="rId1468"/>
    <p:sldId id="1719" r:id="rId1469"/>
    <p:sldId id="1720" r:id="rId1470"/>
    <p:sldId id="1721" r:id="rId1471"/>
    <p:sldId id="1722" r:id="rId1472"/>
    <p:sldId id="1723" r:id="rId1473"/>
    <p:sldId id="1724" r:id="rId1474"/>
    <p:sldId id="1725" r:id="rId1475"/>
    <p:sldId id="1726" r:id="rId1476"/>
    <p:sldId id="1727" r:id="rId1477"/>
    <p:sldId id="1728" r:id="rId1478"/>
    <p:sldId id="1729" r:id="rId1479"/>
    <p:sldId id="1730" r:id="rId1480"/>
    <p:sldId id="1731" r:id="rId1481"/>
    <p:sldId id="1732" r:id="rId1482"/>
    <p:sldId id="1733" r:id="rId1483"/>
    <p:sldId id="1734" r:id="rId1484"/>
    <p:sldId id="1735" r:id="rId1485"/>
    <p:sldId id="1736" r:id="rId1486"/>
    <p:sldId id="1737" r:id="rId1487"/>
    <p:sldId id="1738" r:id="rId1488"/>
    <p:sldId id="1739" r:id="rId1489"/>
    <p:sldId id="1740" r:id="rId1490"/>
    <p:sldId id="1741" r:id="rId1491"/>
    <p:sldId id="1742" r:id="rId1492"/>
    <p:sldId id="1743" r:id="rId1493"/>
    <p:sldId id="1744" r:id="rId1494"/>
    <p:sldId id="1745" r:id="rId1495"/>
    <p:sldId id="1746" r:id="rId1496"/>
    <p:sldId id="1747" r:id="rId1497"/>
    <p:sldId id="1748" r:id="rId1498"/>
    <p:sldId id="1749" r:id="rId1499"/>
    <p:sldId id="1750" r:id="rId1500"/>
    <p:sldId id="1751" r:id="rId1501"/>
    <p:sldId id="1752" r:id="rId1502"/>
    <p:sldId id="1753" r:id="rId1503"/>
    <p:sldId id="1754" r:id="rId1504"/>
    <p:sldId id="1755" r:id="rId1505"/>
    <p:sldId id="1756" r:id="rId1506"/>
    <p:sldId id="1757" r:id="rId1507"/>
    <p:sldId id="1758" r:id="rId1508"/>
    <p:sldId id="1759" r:id="rId1509"/>
    <p:sldId id="1760" r:id="rId1510"/>
    <p:sldId id="1761" r:id="rId1511"/>
    <p:sldId id="1762" r:id="rId1512"/>
    <p:sldId id="1763" r:id="rId1513"/>
    <p:sldId id="1764" r:id="rId1514"/>
    <p:sldId id="1765" r:id="rId1515"/>
    <p:sldId id="1766" r:id="rId1516"/>
    <p:sldId id="1767" r:id="rId1517"/>
    <p:sldId id="1768" r:id="rId1518"/>
    <p:sldId id="1769" r:id="rId1519"/>
    <p:sldId id="1770" r:id="rId1520"/>
    <p:sldId id="1771" r:id="rId1521"/>
    <p:sldId id="1772" r:id="rId1522"/>
    <p:sldId id="1773" r:id="rId1523"/>
    <p:sldId id="1774" r:id="rId1524"/>
    <p:sldId id="1775" r:id="rId1525"/>
    <p:sldId id="1776" r:id="rId1526"/>
    <p:sldId id="1777" r:id="rId1527"/>
    <p:sldId id="1778" r:id="rId1528"/>
    <p:sldId id="1779" r:id="rId1529"/>
    <p:sldId id="1780" r:id="rId1530"/>
    <p:sldId id="1781" r:id="rId1531"/>
    <p:sldId id="1782" r:id="rId1532"/>
    <p:sldId id="1783" r:id="rId1533"/>
    <p:sldId id="1784" r:id="rId1534"/>
    <p:sldId id="1785" r:id="rId1535"/>
    <p:sldId id="1786" r:id="rId1536"/>
    <p:sldId id="1787" r:id="rId1537"/>
    <p:sldId id="1788" r:id="rId1538"/>
    <p:sldId id="1789" r:id="rId1539"/>
    <p:sldId id="1790" r:id="rId1540"/>
    <p:sldId id="1791" r:id="rId1541"/>
    <p:sldId id="1792" r:id="rId1542"/>
    <p:sldId id="1793" r:id="rId1543"/>
    <p:sldId id="1794" r:id="rId1544"/>
    <p:sldId id="1795" r:id="rId1545"/>
    <p:sldId id="1796" r:id="rId1546"/>
    <p:sldId id="1797" r:id="rId1547"/>
    <p:sldId id="1798" r:id="rId1548"/>
    <p:sldId id="1799" r:id="rId1549"/>
    <p:sldId id="1800" r:id="rId1550"/>
    <p:sldId id="1801" r:id="rId1551"/>
    <p:sldId id="1802" r:id="rId1552"/>
    <p:sldId id="1803" r:id="rId1553"/>
    <p:sldId id="1804" r:id="rId1554"/>
    <p:sldId id="1805" r:id="rId1555"/>
    <p:sldId id="1806" r:id="rId1556"/>
    <p:sldId id="1807" r:id="rId1557"/>
    <p:sldId id="1808" r:id="rId1558"/>
    <p:sldId id="1809" r:id="rId1559"/>
    <p:sldId id="1810" r:id="rId1560"/>
    <p:sldId id="1811" r:id="rId1561"/>
    <p:sldId id="1812" r:id="rId1562"/>
    <p:sldId id="1813" r:id="rId1563"/>
    <p:sldId id="1814" r:id="rId1564"/>
    <p:sldId id="1815" r:id="rId1565"/>
    <p:sldId id="1816" r:id="rId1566"/>
    <p:sldId id="1817" r:id="rId1567"/>
    <p:sldId id="1818" r:id="rId1568"/>
    <p:sldId id="1819" r:id="rId1569"/>
    <p:sldId id="1820" r:id="rId1570"/>
    <p:sldId id="1821" r:id="rId1571"/>
    <p:sldId id="1822" r:id="rId1572"/>
    <p:sldId id="1823" r:id="rId1573"/>
    <p:sldId id="1824" r:id="rId1574"/>
    <p:sldId id="1825" r:id="rId1575"/>
    <p:sldId id="1826" r:id="rId1576"/>
    <p:sldId id="1827" r:id="rId1577"/>
    <p:sldId id="1828" r:id="rId1578"/>
    <p:sldId id="1829" r:id="rId1579"/>
    <p:sldId id="1830" r:id="rId1580"/>
    <p:sldId id="1831" r:id="rId1581"/>
    <p:sldId id="1832" r:id="rId1582"/>
    <p:sldId id="1833" r:id="rId1583"/>
    <p:sldId id="1834" r:id="rId1584"/>
    <p:sldId id="1835" r:id="rId1585"/>
    <p:sldId id="1836" r:id="rId1586"/>
    <p:sldId id="1837" r:id="rId1587"/>
    <p:sldId id="1838" r:id="rId1588"/>
    <p:sldId id="1839" r:id="rId1589"/>
    <p:sldId id="1840" r:id="rId1590"/>
    <p:sldId id="1841" r:id="rId1591"/>
    <p:sldId id="1842" r:id="rId1592"/>
    <p:sldId id="1843" r:id="rId1593"/>
    <p:sldId id="1844" r:id="rId1594"/>
    <p:sldId id="1845" r:id="rId1595"/>
    <p:sldId id="1846" r:id="rId1596"/>
    <p:sldId id="1847" r:id="rId1597"/>
    <p:sldId id="1848" r:id="rId1598"/>
    <p:sldId id="1849" r:id="rId1599"/>
    <p:sldId id="1850" r:id="rId1600"/>
    <p:sldId id="1851" r:id="rId1601"/>
    <p:sldId id="1852" r:id="rId1602"/>
    <p:sldId id="1853" r:id="rId1603"/>
    <p:sldId id="1854" r:id="rId1604"/>
    <p:sldId id="1855" r:id="rId1605"/>
    <p:sldId id="1856" r:id="rId1606"/>
    <p:sldId id="1857" r:id="rId1607"/>
    <p:sldId id="1858" r:id="rId1608"/>
    <p:sldId id="1859" r:id="rId1609"/>
    <p:sldId id="1860" r:id="rId1610"/>
    <p:sldId id="1861" r:id="rId1611"/>
    <p:sldId id="1862" r:id="rId1612"/>
    <p:sldId id="1863" r:id="rId1613"/>
    <p:sldId id="1864" r:id="rId1614"/>
    <p:sldId id="1865" r:id="rId1615"/>
    <p:sldId id="1866" r:id="rId1616"/>
    <p:sldId id="1867" r:id="rId1617"/>
    <p:sldId id="1868" r:id="rId1618"/>
    <p:sldId id="1869" r:id="rId1619"/>
    <p:sldId id="1870" r:id="rId1620"/>
    <p:sldId id="1871" r:id="rId1621"/>
    <p:sldId id="1872" r:id="rId1622"/>
    <p:sldId id="1873" r:id="rId1623"/>
    <p:sldId id="1874" r:id="rId1624"/>
    <p:sldId id="1875" r:id="rId1625"/>
    <p:sldId id="1876" r:id="rId1626"/>
    <p:sldId id="1877" r:id="rId1627"/>
    <p:sldId id="1878" r:id="rId1628"/>
    <p:sldId id="1879" r:id="rId1629"/>
    <p:sldId id="1880" r:id="rId1630"/>
    <p:sldId id="1881" r:id="rId1631"/>
    <p:sldId id="1882" r:id="rId1632"/>
    <p:sldId id="1883" r:id="rId1633"/>
    <p:sldId id="1884" r:id="rId1634"/>
    <p:sldId id="1885" r:id="rId1635"/>
    <p:sldId id="1886" r:id="rId1636"/>
    <p:sldId id="1887" r:id="rId1637"/>
    <p:sldId id="1888" r:id="rId1638"/>
    <p:sldId id="1889" r:id="rId1639"/>
    <p:sldId id="1890" r:id="rId1640"/>
    <p:sldId id="1891" r:id="rId1641"/>
    <p:sldId id="1892" r:id="rId1642"/>
    <p:sldId id="1893" r:id="rId1643"/>
    <p:sldId id="1894" r:id="rId1644"/>
    <p:sldId id="1895" r:id="rId1645"/>
    <p:sldId id="1896" r:id="rId1646"/>
    <p:sldId id="1897" r:id="rId1647"/>
    <p:sldId id="1898" r:id="rId1648"/>
    <p:sldId id="1899" r:id="rId1649"/>
    <p:sldId id="1900" r:id="rId1650"/>
    <p:sldId id="1901" r:id="rId1651"/>
    <p:sldId id="1902" r:id="rId1652"/>
    <p:sldId id="1903" r:id="rId1653"/>
    <p:sldId id="1904" r:id="rId1654"/>
    <p:sldId id="1905" r:id="rId1655"/>
    <p:sldId id="1906" r:id="rId1656"/>
    <p:sldId id="1907" r:id="rId1657"/>
    <p:sldId id="1908" r:id="rId1658"/>
    <p:sldId id="1909" r:id="rId1659"/>
    <p:sldId id="1910" r:id="rId1660"/>
    <p:sldId id="1911" r:id="rId1661"/>
    <p:sldId id="1912" r:id="rId1662"/>
    <p:sldId id="1913" r:id="rId1663"/>
    <p:sldId id="1914" r:id="rId1664"/>
    <p:sldId id="1915" r:id="rId1665"/>
    <p:sldId id="1916" r:id="rId1666"/>
    <p:sldId id="1917" r:id="rId1667"/>
    <p:sldId id="1918" r:id="rId1668"/>
    <p:sldId id="1919" r:id="rId1669"/>
    <p:sldId id="1920" r:id="rId1670"/>
    <p:sldId id="1921" r:id="rId1671"/>
    <p:sldId id="1922" r:id="rId1672"/>
    <p:sldId id="1923" r:id="rId1673"/>
    <p:sldId id="1924" r:id="rId1674"/>
    <p:sldId id="1925" r:id="rId1675"/>
    <p:sldId id="1926" r:id="rId1676"/>
    <p:sldId id="1927" r:id="rId1677"/>
    <p:sldId id="1928" r:id="rId1678"/>
    <p:sldId id="1929" r:id="rId1679"/>
    <p:sldId id="1930" r:id="rId1680"/>
    <p:sldId id="1931" r:id="rId1681"/>
    <p:sldId id="1932" r:id="rId1682"/>
    <p:sldId id="1933" r:id="rId1683"/>
    <p:sldId id="1934" r:id="rId1684"/>
    <p:sldId id="1935" r:id="rId1685"/>
    <p:sldId id="1936" r:id="rId1686"/>
    <p:sldId id="1937" r:id="rId1687"/>
    <p:sldId id="1938" r:id="rId1688"/>
    <p:sldId id="1939" r:id="rId1689"/>
    <p:sldId id="1940" r:id="rId1690"/>
    <p:sldId id="1941" r:id="rId1691"/>
    <p:sldId id="1942" r:id="rId1692"/>
    <p:sldId id="1943" r:id="rId1693"/>
    <p:sldId id="1944" r:id="rId1694"/>
    <p:sldId id="1945" r:id="rId1695"/>
    <p:sldId id="1946" r:id="rId1696"/>
    <p:sldId id="1947" r:id="rId1697"/>
    <p:sldId id="1948" r:id="rId1698"/>
    <p:sldId id="1949" r:id="rId1699"/>
    <p:sldId id="1950" r:id="rId1700"/>
    <p:sldId id="1951" r:id="rId1701"/>
    <p:sldId id="1952" r:id="rId1702"/>
    <p:sldId id="1953" r:id="rId1703"/>
    <p:sldId id="1954" r:id="rId1704"/>
    <p:sldId id="1955" r:id="rId1705"/>
    <p:sldId id="1956" r:id="rId1706"/>
    <p:sldId id="1957" r:id="rId1707"/>
    <p:sldId id="1958" r:id="rId1708"/>
    <p:sldId id="1959" r:id="rId1709"/>
    <p:sldId id="1960" r:id="rId1710"/>
    <p:sldId id="1961" r:id="rId1711"/>
    <p:sldId id="1962" r:id="rId1712"/>
    <p:sldId id="1963" r:id="rId1713"/>
    <p:sldId id="1964" r:id="rId1714"/>
    <p:sldId id="1965" r:id="rId1715"/>
    <p:sldId id="1966" r:id="rId1716"/>
    <p:sldId id="1967" r:id="rId1717"/>
    <p:sldId id="1968" r:id="rId1718"/>
    <p:sldId id="1969" r:id="rId1719"/>
    <p:sldId id="1970" r:id="rId1720"/>
    <p:sldId id="1971" r:id="rId1721"/>
    <p:sldId id="1972" r:id="rId1722"/>
    <p:sldId id="1973" r:id="rId1723"/>
    <p:sldId id="1974" r:id="rId1724"/>
    <p:sldId id="1975" r:id="rId1725"/>
    <p:sldId id="1976" r:id="rId1726"/>
    <p:sldId id="1977" r:id="rId1727"/>
    <p:sldId id="1978" r:id="rId1728"/>
    <p:sldId id="1979" r:id="rId1729"/>
    <p:sldId id="1980" r:id="rId1730"/>
    <p:sldId id="1981" r:id="rId1731"/>
    <p:sldId id="1982" r:id="rId1732"/>
    <p:sldId id="1983" r:id="rId1733"/>
    <p:sldId id="1984" r:id="rId1734"/>
    <p:sldId id="1985" r:id="rId1735"/>
    <p:sldId id="1986" r:id="rId1736"/>
    <p:sldId id="1987" r:id="rId1737"/>
    <p:sldId id="1988" r:id="rId1738"/>
    <p:sldId id="1989" r:id="rId1739"/>
    <p:sldId id="1990" r:id="rId1740"/>
    <p:sldId id="1991" r:id="rId1741"/>
    <p:sldId id="1992" r:id="rId1742"/>
    <p:sldId id="1993" r:id="rId1743"/>
    <p:sldId id="1994" r:id="rId1744"/>
    <p:sldId id="1995" r:id="rId1745"/>
    <p:sldId id="1996" r:id="rId1746"/>
    <p:sldId id="1997" r:id="rId1747"/>
    <p:sldId id="1998" r:id="rId1748"/>
    <p:sldId id="1999" r:id="rId1749"/>
    <p:sldId id="2000" r:id="rId1750"/>
    <p:sldId id="2001" r:id="rId1751"/>
    <p:sldId id="2002" r:id="rId1752"/>
    <p:sldId id="2003" r:id="rId1753"/>
    <p:sldId id="2004" r:id="rId1754"/>
    <p:sldId id="2005" r:id="rId1755"/>
    <p:sldId id="2006" r:id="rId1756"/>
    <p:sldId id="2007" r:id="rId1757"/>
    <p:sldId id="2008" r:id="rId1758"/>
    <p:sldId id="2009" r:id="rId1759"/>
    <p:sldId id="2010" r:id="rId1760"/>
    <p:sldId id="2011" r:id="rId1761"/>
    <p:sldId id="2012" r:id="rId1762"/>
    <p:sldId id="2013" r:id="rId1763"/>
    <p:sldId id="2014" r:id="rId1764"/>
    <p:sldId id="2015" r:id="rId1765"/>
    <p:sldId id="2016" r:id="rId1766"/>
    <p:sldId id="2017" r:id="rId1767"/>
    <p:sldId id="2018" r:id="rId1768"/>
    <p:sldId id="2019" r:id="rId1769"/>
    <p:sldId id="2020" r:id="rId1770"/>
    <p:sldId id="2021" r:id="rId1771"/>
    <p:sldId id="2022" r:id="rId1772"/>
    <p:sldId id="2023" r:id="rId1773"/>
    <p:sldId id="2024" r:id="rId1774"/>
    <p:sldId id="2025" r:id="rId1775"/>
    <p:sldId id="2026" r:id="rId1776"/>
    <p:sldId id="2027" r:id="rId1777"/>
    <p:sldId id="2028" r:id="rId1778"/>
    <p:sldId id="2029" r:id="rId1779"/>
    <p:sldId id="2030" r:id="rId1780"/>
    <p:sldId id="2031" r:id="rId1781"/>
    <p:sldId id="2032" r:id="rId1782"/>
    <p:sldId id="2033" r:id="rId1783"/>
    <p:sldId id="2034" r:id="rId1784"/>
    <p:sldId id="2035" r:id="rId1785"/>
    <p:sldId id="2036" r:id="rId1786"/>
    <p:sldId id="2037" r:id="rId1787"/>
    <p:sldId id="2038" r:id="rId1788"/>
    <p:sldId id="2039" r:id="rId1789"/>
    <p:sldId id="2040" r:id="rId1790"/>
    <p:sldId id="2041" r:id="rId1791"/>
    <p:sldId id="2042" r:id="rId1792"/>
    <p:sldId id="2043" r:id="rId1793"/>
    <p:sldId id="2044" r:id="rId1794"/>
    <p:sldId id="2045" r:id="rId1795"/>
    <p:sldId id="2046" r:id="rId1796"/>
    <p:sldId id="2047" r:id="rId1797"/>
    <p:sldId id="2048" r:id="rId1798"/>
    <p:sldId id="2049" r:id="rId1799"/>
    <p:sldId id="2050" r:id="rId1800"/>
    <p:sldId id="2051" r:id="rId1801"/>
    <p:sldId id="2052" r:id="rId1802"/>
    <p:sldId id="2053" r:id="rId1803"/>
    <p:sldId id="2054" r:id="rId1804"/>
    <p:sldId id="2055" r:id="rId1805"/>
    <p:sldId id="2056" r:id="rId1806"/>
    <p:sldId id="2057" r:id="rId1807"/>
    <p:sldId id="2058" r:id="rId1808"/>
    <p:sldId id="2059" r:id="rId1809"/>
    <p:sldId id="2060" r:id="rId1810"/>
    <p:sldId id="2061" r:id="rId1811"/>
    <p:sldId id="2062" r:id="rId1812"/>
    <p:sldId id="2063" r:id="rId1813"/>
    <p:sldId id="2064" r:id="rId1814"/>
    <p:sldId id="2065" r:id="rId1815"/>
    <p:sldId id="2066" r:id="rId1816"/>
    <p:sldId id="2067" r:id="rId1817"/>
    <p:sldId id="2068" r:id="rId1818"/>
    <p:sldId id="2069" r:id="rId1819"/>
    <p:sldId id="2070" r:id="rId1820"/>
    <p:sldId id="2071" r:id="rId1821"/>
    <p:sldId id="2072" r:id="rId1822"/>
    <p:sldId id="2073" r:id="rId1823"/>
    <p:sldId id="2074" r:id="rId1824"/>
    <p:sldId id="2075" r:id="rId1825"/>
    <p:sldId id="2076" r:id="rId1826"/>
    <p:sldId id="2077" r:id="rId1827"/>
    <p:sldId id="2078" r:id="rId1828"/>
    <p:sldId id="2079" r:id="rId1829"/>
    <p:sldId id="2080" r:id="rId1830"/>
    <p:sldId id="2081" r:id="rId1831"/>
    <p:sldId id="2082" r:id="rId1832"/>
    <p:sldId id="2083" r:id="rId1833"/>
    <p:sldId id="2084" r:id="rId1834"/>
    <p:sldId id="2085" r:id="rId1835"/>
    <p:sldId id="2086" r:id="rId1836"/>
    <p:sldId id="2087" r:id="rId1837"/>
    <p:sldId id="2088" r:id="rId1838"/>
    <p:sldId id="2089" r:id="rId1839"/>
    <p:sldId id="2090" r:id="rId1840"/>
    <p:sldId id="2091" r:id="rId1841"/>
    <p:sldId id="2092" r:id="rId1842"/>
    <p:sldId id="2093" r:id="rId1843"/>
    <p:sldId id="2094" r:id="rId1844"/>
    <p:sldId id="2095" r:id="rId1845"/>
    <p:sldId id="2096" r:id="rId1846"/>
    <p:sldId id="2097" r:id="rId1847"/>
    <p:sldId id="2098" r:id="rId1848"/>
    <p:sldId id="2099" r:id="rId1849"/>
    <p:sldId id="2100" r:id="rId1850"/>
    <p:sldId id="2101" r:id="rId1851"/>
    <p:sldId id="2102" r:id="rId1852"/>
    <p:sldId id="2103" r:id="rId1853"/>
    <p:sldId id="2104" r:id="rId1854"/>
    <p:sldId id="2105" r:id="rId1855"/>
    <p:sldId id="2106" r:id="rId1856"/>
    <p:sldId id="2107" r:id="rId1857"/>
    <p:sldId id="2108" r:id="rId1858"/>
    <p:sldId id="2109" r:id="rId1859"/>
    <p:sldId id="2110" r:id="rId1860"/>
    <p:sldId id="2111" r:id="rId1861"/>
    <p:sldId id="2112" r:id="rId1862"/>
    <p:sldId id="2113" r:id="rId1863"/>
    <p:sldId id="2114" r:id="rId1864"/>
    <p:sldId id="2115" r:id="rId1865"/>
    <p:sldId id="2116" r:id="rId1866"/>
    <p:sldId id="2117" r:id="rId1867"/>
    <p:sldId id="2118" r:id="rId1868"/>
    <p:sldId id="2119" r:id="rId1869"/>
    <p:sldId id="2120" r:id="rId1870"/>
    <p:sldId id="2121" r:id="rId1871"/>
    <p:sldId id="2122" r:id="rId1872"/>
    <p:sldId id="2123" r:id="rId1873"/>
    <p:sldId id="2124" r:id="rId1874"/>
    <p:sldId id="2125" r:id="rId1875"/>
    <p:sldId id="2126" r:id="rId1876"/>
    <p:sldId id="2127" r:id="rId1877"/>
    <p:sldId id="2128" r:id="rId1878"/>
    <p:sldId id="2129" r:id="rId1879"/>
    <p:sldId id="2130" r:id="rId1880"/>
    <p:sldId id="2131" r:id="rId1881"/>
    <p:sldId id="2132" r:id="rId1882"/>
    <p:sldId id="2133" r:id="rId1883"/>
    <p:sldId id="2134" r:id="rId1884"/>
    <p:sldId id="2135" r:id="rId1885"/>
    <p:sldId id="2136" r:id="rId1886"/>
    <p:sldId id="2137" r:id="rId1887"/>
    <p:sldId id="2138" r:id="rId1888"/>
    <p:sldId id="2139" r:id="rId1889"/>
    <p:sldId id="2140" r:id="rId1890"/>
    <p:sldId id="2141" r:id="rId1891"/>
    <p:sldId id="2142" r:id="rId1892"/>
    <p:sldId id="2143" r:id="rId1893"/>
    <p:sldId id="2144" r:id="rId1894"/>
    <p:sldId id="2145" r:id="rId1895"/>
    <p:sldId id="2146" r:id="rId1896"/>
    <p:sldId id="2147" r:id="rId1897"/>
    <p:sldId id="2148" r:id="rId1898"/>
    <p:sldId id="2149" r:id="rId1899"/>
    <p:sldId id="2150" r:id="rId1900"/>
    <p:sldId id="2151" r:id="rId1901"/>
    <p:sldId id="2152" r:id="rId1902"/>
    <p:sldId id="2153" r:id="rId1903"/>
    <p:sldId id="2154" r:id="rId1904"/>
    <p:sldId id="2155" r:id="rId1905"/>
    <p:sldId id="2156" r:id="rId1906"/>
    <p:sldId id="2157" r:id="rId1907"/>
    <p:sldId id="2158" r:id="rId1908"/>
    <p:sldId id="2159" r:id="rId1909"/>
    <p:sldId id="2160" r:id="rId1910"/>
    <p:sldId id="2161" r:id="rId1911"/>
    <p:sldId id="2162" r:id="rId1912"/>
    <p:sldId id="2163" r:id="rId1913"/>
    <p:sldId id="2164" r:id="rId1914"/>
    <p:sldId id="2165" r:id="rId1915"/>
    <p:sldId id="2166" r:id="rId1916"/>
    <p:sldId id="2167" r:id="rId1917"/>
    <p:sldId id="2168" r:id="rId1918"/>
    <p:sldId id="2169" r:id="rId1919"/>
    <p:sldId id="2170" r:id="rId1920"/>
    <p:sldId id="2171" r:id="rId1921"/>
    <p:sldId id="2172" r:id="rId1922"/>
    <p:sldId id="2173" r:id="rId1923"/>
    <p:sldId id="2174" r:id="rId1924"/>
    <p:sldId id="2175" r:id="rId1925"/>
    <p:sldId id="2176" r:id="rId1926"/>
    <p:sldId id="2177" r:id="rId1927"/>
    <p:sldId id="2178" r:id="rId1928"/>
    <p:sldId id="2179" r:id="rId1929"/>
    <p:sldId id="2180" r:id="rId1930"/>
    <p:sldId id="2181" r:id="rId1931"/>
    <p:sldId id="2182" r:id="rId1932"/>
    <p:sldId id="2183" r:id="rId1933"/>
    <p:sldId id="2184" r:id="rId1934"/>
    <p:sldId id="2185" r:id="rId1935"/>
    <p:sldId id="2186" r:id="rId1936"/>
    <p:sldId id="2187" r:id="rId1937"/>
    <p:sldId id="2188" r:id="rId1938"/>
    <p:sldId id="2189" r:id="rId1939"/>
    <p:sldId id="2190" r:id="rId1940"/>
    <p:sldId id="2191" r:id="rId1941"/>
    <p:sldId id="2192" r:id="rId1942"/>
    <p:sldId id="2193" r:id="rId1943"/>
    <p:sldId id="2194" r:id="rId1944"/>
    <p:sldId id="2195" r:id="rId1945"/>
    <p:sldId id="2196" r:id="rId1946"/>
    <p:sldId id="2197" r:id="rId1947"/>
    <p:sldId id="2198" r:id="rId1948"/>
    <p:sldId id="2199" r:id="rId1949"/>
    <p:sldId id="2200" r:id="rId1950"/>
    <p:sldId id="2201" r:id="rId1951"/>
    <p:sldId id="2202" r:id="rId1952"/>
    <p:sldId id="2203" r:id="rId1953"/>
    <p:sldId id="2204" r:id="rId1954"/>
    <p:sldId id="2205" r:id="rId1955"/>
    <p:sldId id="2206" r:id="rId1956"/>
    <p:sldId id="2207" r:id="rId1957"/>
    <p:sldId id="2208" r:id="rId1958"/>
    <p:sldId id="2209" r:id="rId1959"/>
    <p:sldId id="2210" r:id="rId1960"/>
    <p:sldId id="2211" r:id="rId1961"/>
    <p:sldId id="2212" r:id="rId1962"/>
    <p:sldId id="2213" r:id="rId1963"/>
    <p:sldId id="2214" r:id="rId1964"/>
    <p:sldId id="2215" r:id="rId1965"/>
    <p:sldId id="2216" r:id="rId1966"/>
    <p:sldId id="2217" r:id="rId1967"/>
    <p:sldId id="2218" r:id="rId1968"/>
    <p:sldId id="2219" r:id="rId1969"/>
    <p:sldId id="2220" r:id="rId1970"/>
    <p:sldId id="2221" r:id="rId1971"/>
    <p:sldId id="2222" r:id="rId1972"/>
    <p:sldId id="2223" r:id="rId1973"/>
    <p:sldId id="2224" r:id="rId1974"/>
    <p:sldId id="2225" r:id="rId1975"/>
    <p:sldId id="2226" r:id="rId1976"/>
    <p:sldId id="2227" r:id="rId1977"/>
    <p:sldId id="2228" r:id="rId1978"/>
    <p:sldId id="2229" r:id="rId1979"/>
    <p:sldId id="2230" r:id="rId1980"/>
    <p:sldId id="2231" r:id="rId1981"/>
    <p:sldId id="2232" r:id="rId1982"/>
    <p:sldId id="2233" r:id="rId1983"/>
    <p:sldId id="2234" r:id="rId1984"/>
    <p:sldId id="2235" r:id="rId1985"/>
    <p:sldId id="2236" r:id="rId1986"/>
    <p:sldId id="2237" r:id="rId1987"/>
    <p:sldId id="2238" r:id="rId1988"/>
    <p:sldId id="2239" r:id="rId1989"/>
    <p:sldId id="2240" r:id="rId1990"/>
    <p:sldId id="2241" r:id="rId1991"/>
    <p:sldId id="2242" r:id="rId1992"/>
    <p:sldId id="2243" r:id="rId1993"/>
    <p:sldId id="2244" r:id="rId1994"/>
    <p:sldId id="2245" r:id="rId1995"/>
    <p:sldId id="2246" r:id="rId1996"/>
    <p:sldId id="2247" r:id="rId1997"/>
    <p:sldId id="2248" r:id="rId1998"/>
    <p:sldId id="2249" r:id="rId1999"/>
    <p:sldId id="2250" r:id="rId2000"/>
    <p:sldId id="2251" r:id="rId2001"/>
    <p:sldId id="2252" r:id="rId2002"/>
    <p:sldId id="2253" r:id="rId2003"/>
    <p:sldId id="2254" r:id="rId2004"/>
    <p:sldId id="2255" r:id="rId2005"/>
    <p:sldId id="2256" r:id="rId2006"/>
    <p:sldId id="2257" r:id="rId2007"/>
    <p:sldId id="2258" r:id="rId2008"/>
    <p:sldId id="2259" r:id="rId2009"/>
    <p:sldId id="2260" r:id="rId2010"/>
    <p:sldId id="2261" r:id="rId2011"/>
    <p:sldId id="2262" r:id="rId2012"/>
    <p:sldId id="2263" r:id="rId2013"/>
    <p:sldId id="2264" r:id="rId2014"/>
    <p:sldId id="2265" r:id="rId2015"/>
    <p:sldId id="2266" r:id="rId2016"/>
    <p:sldId id="2267" r:id="rId2017"/>
    <p:sldId id="2268" r:id="rId2018"/>
    <p:sldId id="2269" r:id="rId2019"/>
    <p:sldId id="2270" r:id="rId2020"/>
    <p:sldId id="2271" r:id="rId2021"/>
    <p:sldId id="2272" r:id="rId2022"/>
    <p:sldId id="2273" r:id="rId2023"/>
    <p:sldId id="2274" r:id="rId2024"/>
    <p:sldId id="2275" r:id="rId2025"/>
    <p:sldId id="2276" r:id="rId2026"/>
    <p:sldId id="2277" r:id="rId2027"/>
    <p:sldId id="2278" r:id="rId2028"/>
    <p:sldId id="2279" r:id="rId2029"/>
    <p:sldId id="2280" r:id="rId2030"/>
    <p:sldId id="2281" r:id="rId2031"/>
    <p:sldId id="2282" r:id="rId2032"/>
    <p:sldId id="2283" r:id="rId2033"/>
    <p:sldId id="2284" r:id="rId2034"/>
    <p:sldId id="2285" r:id="rId2035"/>
    <p:sldId id="2286" r:id="rId2036"/>
    <p:sldId id="2287" r:id="rId2037"/>
    <p:sldId id="2288" r:id="rId2038"/>
    <p:sldId id="2289" r:id="rId2039"/>
    <p:sldId id="2290" r:id="rId2040"/>
    <p:sldId id="2291" r:id="rId2041"/>
    <p:sldId id="2292" r:id="rId2042"/>
    <p:sldId id="2293" r:id="rId2043"/>
    <p:sldId id="2294" r:id="rId2044"/>
    <p:sldId id="2295" r:id="rId2045"/>
    <p:sldId id="2296" r:id="rId2046"/>
    <p:sldId id="2297" r:id="rId2047"/>
    <p:sldId id="2298" r:id="rId2048"/>
    <p:sldId id="2299" r:id="rId2049"/>
    <p:sldId id="2300" r:id="rId2050"/>
    <p:sldId id="2301" r:id="rId2051"/>
    <p:sldId id="2302" r:id="rId2052"/>
    <p:sldId id="2303" r:id="rId2053"/>
    <p:sldId id="2304" r:id="rId2054"/>
    <p:sldId id="2305" r:id="rId2055"/>
    <p:sldId id="2306" r:id="rId2056"/>
    <p:sldId id="2307" r:id="rId2057"/>
    <p:sldId id="2308" r:id="rId2058"/>
    <p:sldId id="2309" r:id="rId2059"/>
    <p:sldId id="2310" r:id="rId2060"/>
    <p:sldId id="2311" r:id="rId2061"/>
    <p:sldId id="2312" r:id="rId2062"/>
    <p:sldId id="2313" r:id="rId2063"/>
    <p:sldId id="2314" r:id="rId2064"/>
    <p:sldId id="2315" r:id="rId2065"/>
    <p:sldId id="2316" r:id="rId2066"/>
    <p:sldId id="2317" r:id="rId2067"/>
    <p:sldId id="2318" r:id="rId2068"/>
    <p:sldId id="2319" r:id="rId2069"/>
    <p:sldId id="2320" r:id="rId2070"/>
    <p:sldId id="2321" r:id="rId2071"/>
    <p:sldId id="2322" r:id="rId2072"/>
    <p:sldId id="2323" r:id="rId2073"/>
    <p:sldId id="2324" r:id="rId2074"/>
    <p:sldId id="2325" r:id="rId2075"/>
    <p:sldId id="2326" r:id="rId2076"/>
    <p:sldId id="2327" r:id="rId2077"/>
    <p:sldId id="2328" r:id="rId2078"/>
    <p:sldId id="2329" r:id="rId2079"/>
    <p:sldId id="2330" r:id="rId2080"/>
    <p:sldId id="2331" r:id="rId2081"/>
    <p:sldId id="2332" r:id="rId2082"/>
    <p:sldId id="2333" r:id="rId2083"/>
    <p:sldId id="2334" r:id="rId2084"/>
    <p:sldId id="2335" r:id="rId2085"/>
    <p:sldId id="2336" r:id="rId2086"/>
    <p:sldId id="2337" r:id="rId2087"/>
    <p:sldId id="2338" r:id="rId2088"/>
    <p:sldId id="2339" r:id="rId2089"/>
    <p:sldId id="2340" r:id="rId2090"/>
    <p:sldId id="2341" r:id="rId2091"/>
    <p:sldId id="2342" r:id="rId2092"/>
    <p:sldId id="2343" r:id="rId2093"/>
    <p:sldId id="2344" r:id="rId2094"/>
    <p:sldId id="2345" r:id="rId2095"/>
    <p:sldId id="2346" r:id="rId2096"/>
    <p:sldId id="2347" r:id="rId2097"/>
    <p:sldId id="2348" r:id="rId2098"/>
    <p:sldId id="2349" r:id="rId2099"/>
    <p:sldId id="2350" r:id="rId2100"/>
    <p:sldId id="2351" r:id="rId2101"/>
    <p:sldId id="2352" r:id="rId2102"/>
    <p:sldId id="2353" r:id="rId2103"/>
    <p:sldId id="2354" r:id="rId2104"/>
    <p:sldId id="2355" r:id="rId2105"/>
    <p:sldId id="2356" r:id="rId2106"/>
    <p:sldId id="2357" r:id="rId2107"/>
    <p:sldId id="2358" r:id="rId2108"/>
    <p:sldId id="2359" r:id="rId2109"/>
    <p:sldId id="2360" r:id="rId2110"/>
    <p:sldId id="2361" r:id="rId2111"/>
    <p:sldId id="2362" r:id="rId2112"/>
    <p:sldId id="2363" r:id="rId2113"/>
    <p:sldId id="2364" r:id="rId2114"/>
    <p:sldId id="2365" r:id="rId2115"/>
    <p:sldId id="2366" r:id="rId2116"/>
    <p:sldId id="2367" r:id="rId2117"/>
    <p:sldId id="2368" r:id="rId2118"/>
    <p:sldId id="2369" r:id="rId2119"/>
    <p:sldId id="2370" r:id="rId2120"/>
    <p:sldId id="2371" r:id="rId2121"/>
    <p:sldId id="2372" r:id="rId2122"/>
    <p:sldId id="2373" r:id="rId2123"/>
    <p:sldId id="2374" r:id="rId2124"/>
    <p:sldId id="2375" r:id="rId2125"/>
    <p:sldId id="2376" r:id="rId2126"/>
    <p:sldId id="2377" r:id="rId2127"/>
    <p:sldId id="2378" r:id="rId2128"/>
    <p:sldId id="2379" r:id="rId2129"/>
    <p:sldId id="2380" r:id="rId2130"/>
    <p:sldId id="2381" r:id="rId2131"/>
    <p:sldId id="2382" r:id="rId2132"/>
    <p:sldId id="2383" r:id="rId2133"/>
    <p:sldId id="2384" r:id="rId2134"/>
    <p:sldId id="2385" r:id="rId2135"/>
    <p:sldId id="2386" r:id="rId2136"/>
    <p:sldId id="2387" r:id="rId2137"/>
    <p:sldId id="2388" r:id="rId2138"/>
    <p:sldId id="2389" r:id="rId2139"/>
    <p:sldId id="2390" r:id="rId2140"/>
    <p:sldId id="2391" r:id="rId2141"/>
    <p:sldId id="2392" r:id="rId2142"/>
    <p:sldId id="2393" r:id="rId2143"/>
    <p:sldId id="2394" r:id="rId2144"/>
    <p:sldId id="2395" r:id="rId2145"/>
    <p:sldId id="2396" r:id="rId2146"/>
    <p:sldId id="2397" r:id="rId2147"/>
    <p:sldId id="2398" r:id="rId2148"/>
    <p:sldId id="2399" r:id="rId2149"/>
    <p:sldId id="2400" r:id="rId2150"/>
    <p:sldId id="2401" r:id="rId2151"/>
    <p:sldId id="2402" r:id="rId2152"/>
    <p:sldId id="2403" r:id="rId2153"/>
    <p:sldId id="2404" r:id="rId2154"/>
    <p:sldId id="2405" r:id="rId2155"/>
    <p:sldId id="2406" r:id="rId2156"/>
    <p:sldId id="2407" r:id="rId2157"/>
    <p:sldId id="2408" r:id="rId2158"/>
    <p:sldId id="2409" r:id="rId2159"/>
    <p:sldId id="2410" r:id="rId2160"/>
    <p:sldId id="2411" r:id="rId2161"/>
    <p:sldId id="2412" r:id="rId2162"/>
    <p:sldId id="2413" r:id="rId2163"/>
    <p:sldId id="2414" r:id="rId2164"/>
    <p:sldId id="2415" r:id="rId2165"/>
    <p:sldId id="2416" r:id="rId2166"/>
    <p:sldId id="2417" r:id="rId2167"/>
    <p:sldId id="2418" r:id="rId2168"/>
    <p:sldId id="2419" r:id="rId2169"/>
    <p:sldId id="2420" r:id="rId2170"/>
    <p:sldId id="2421" r:id="rId2171"/>
    <p:sldId id="2422" r:id="rId2172"/>
    <p:sldId id="2423" r:id="rId2173"/>
    <p:sldId id="2424" r:id="rId2174"/>
    <p:sldId id="2425" r:id="rId2175"/>
    <p:sldId id="2426" r:id="rId2176"/>
    <p:sldId id="2427" r:id="rId2177"/>
    <p:sldId id="2428" r:id="rId2178"/>
    <p:sldId id="2429" r:id="rId2179"/>
    <p:sldId id="2430" r:id="rId2180"/>
    <p:sldId id="2431" r:id="rId2181"/>
    <p:sldId id="2432" r:id="rId2182"/>
    <p:sldId id="2433" r:id="rId2183"/>
    <p:sldId id="2434" r:id="rId2184"/>
    <p:sldId id="2435" r:id="rId2185"/>
    <p:sldId id="2436" r:id="rId2186"/>
    <p:sldId id="2437" r:id="rId2187"/>
    <p:sldId id="2438" r:id="rId2188"/>
    <p:sldId id="2439" r:id="rId2189"/>
    <p:sldId id="2440" r:id="rId2190"/>
    <p:sldId id="2441" r:id="rId2191"/>
    <p:sldId id="2442" r:id="rId2192"/>
    <p:sldId id="2443" r:id="rId2193"/>
    <p:sldId id="2444" r:id="rId2194"/>
    <p:sldId id="2445" r:id="rId2195"/>
    <p:sldId id="2446" r:id="rId2196"/>
    <p:sldId id="2447" r:id="rId2197"/>
    <p:sldId id="2448" r:id="rId2198"/>
    <p:sldId id="2449" r:id="rId2199"/>
    <p:sldId id="2450" r:id="rId2200"/>
    <p:sldId id="2451" r:id="rId2201"/>
    <p:sldId id="2452" r:id="rId2202"/>
    <p:sldId id="2453" r:id="rId2203"/>
    <p:sldId id="2454" r:id="rId2204"/>
    <p:sldId id="2455" r:id="rId2205"/>
    <p:sldId id="2456" r:id="rId2206"/>
    <p:sldId id="2457" r:id="rId2207"/>
    <p:sldId id="2458" r:id="rId2208"/>
    <p:sldId id="2459" r:id="rId2209"/>
    <p:sldId id="2460" r:id="rId2210"/>
    <p:sldId id="2461" r:id="rId2211"/>
    <p:sldId id="2462" r:id="rId2212"/>
    <p:sldId id="2463" r:id="rId2213"/>
    <p:sldId id="2464" r:id="rId2214"/>
    <p:sldId id="2465" r:id="rId2215"/>
    <p:sldId id="2466" r:id="rId2216"/>
    <p:sldId id="2467" r:id="rId2217"/>
    <p:sldId id="2468" r:id="rId2218"/>
    <p:sldId id="2469" r:id="rId2219"/>
    <p:sldId id="2470" r:id="rId2220"/>
    <p:sldId id="2471" r:id="rId2221"/>
    <p:sldId id="2472" r:id="rId2222"/>
    <p:sldId id="2473" r:id="rId2223"/>
    <p:sldId id="2474" r:id="rId2224"/>
    <p:sldId id="2475" r:id="rId2225"/>
    <p:sldId id="2476" r:id="rId2226"/>
    <p:sldId id="2477" r:id="rId2227"/>
    <p:sldId id="2478" r:id="rId2228"/>
    <p:sldId id="2479" r:id="rId2229"/>
    <p:sldId id="2480" r:id="rId2230"/>
    <p:sldId id="2481" r:id="rId2231"/>
    <p:sldId id="2482" r:id="rId2232"/>
    <p:sldId id="2483" r:id="rId2233"/>
    <p:sldId id="2484" r:id="rId2234"/>
    <p:sldId id="2485" r:id="rId2235"/>
    <p:sldId id="2486" r:id="rId2236"/>
    <p:sldId id="2487" r:id="rId2237"/>
    <p:sldId id="2488" r:id="rId2238"/>
    <p:sldId id="2489" r:id="rId2239"/>
    <p:sldId id="2490" r:id="rId2240"/>
    <p:sldId id="2491" r:id="rId2241"/>
    <p:sldId id="2492" r:id="rId2242"/>
    <p:sldId id="2493" r:id="rId2243"/>
    <p:sldId id="2494" r:id="rId2244"/>
    <p:sldId id="2495" r:id="rId2245"/>
    <p:sldId id="2496" r:id="rId2246"/>
    <p:sldId id="2497" r:id="rId2247"/>
    <p:sldId id="2498" r:id="rId2248"/>
    <p:sldId id="2499" r:id="rId2249"/>
    <p:sldId id="2500" r:id="rId2250"/>
    <p:sldId id="2501" r:id="rId2251"/>
    <p:sldId id="2502" r:id="rId2252"/>
    <p:sldId id="2503" r:id="rId2253"/>
    <p:sldId id="2504" r:id="rId2254"/>
    <p:sldId id="2505" r:id="rId2255"/>
    <p:sldId id="2506" r:id="rId2256"/>
    <p:sldId id="2507" r:id="rId2257"/>
    <p:sldId id="2508" r:id="rId2258"/>
    <p:sldId id="2509" r:id="rId2259"/>
    <p:sldId id="2510" r:id="rId2260"/>
    <p:sldId id="2511" r:id="rId2261"/>
    <p:sldId id="2512" r:id="rId2262"/>
    <p:sldId id="2513" r:id="rId2263"/>
    <p:sldId id="2514" r:id="rId2264"/>
    <p:sldId id="2515" r:id="rId2265"/>
    <p:sldId id="2516" r:id="rId2266"/>
    <p:sldId id="2517" r:id="rId2267"/>
    <p:sldId id="2518" r:id="rId2268"/>
    <p:sldId id="2519" r:id="rId2269"/>
    <p:sldId id="2520" r:id="rId2270"/>
    <p:sldId id="2521" r:id="rId2271"/>
    <p:sldId id="2522" r:id="rId2272"/>
    <p:sldId id="2523" r:id="rId2273"/>
    <p:sldId id="2524" r:id="rId2274"/>
    <p:sldId id="2525" r:id="rId2275"/>
    <p:sldId id="2526" r:id="rId2276"/>
    <p:sldId id="2527" r:id="rId2277"/>
    <p:sldId id="2528" r:id="rId2278"/>
    <p:sldId id="2529" r:id="rId2279"/>
    <p:sldId id="2530" r:id="rId2280"/>
    <p:sldId id="2531" r:id="rId2281"/>
    <p:sldId id="2532" r:id="rId2282"/>
    <p:sldId id="2533" r:id="rId2283"/>
    <p:sldId id="2534" r:id="rId2284"/>
    <p:sldId id="2535" r:id="rId2285"/>
    <p:sldId id="2536" r:id="rId2286"/>
    <p:sldId id="2537" r:id="rId2287"/>
    <p:sldId id="2538" r:id="rId2288"/>
    <p:sldId id="2539" r:id="rId2289"/>
    <p:sldId id="2540" r:id="rId2290"/>
    <p:sldId id="2541" r:id="rId2291"/>
    <p:sldId id="2542" r:id="rId2292"/>
    <p:sldId id="2543" r:id="rId2293"/>
    <p:sldId id="2544" r:id="rId2294"/>
    <p:sldId id="2545" r:id="rId2295"/>
    <p:sldId id="2546" r:id="rId2296"/>
    <p:sldId id="2547" r:id="rId2297"/>
    <p:sldId id="2548" r:id="rId2298"/>
    <p:sldId id="2549" r:id="rId2299"/>
    <p:sldId id="2550" r:id="rId2300"/>
    <p:sldId id="2551" r:id="rId2301"/>
    <p:sldId id="2552" r:id="rId2302"/>
    <p:sldId id="2553" r:id="rId2303"/>
    <p:sldId id="2554" r:id="rId2304"/>
    <p:sldId id="2555" r:id="rId2305"/>
    <p:sldId id="2556" r:id="rId2306"/>
    <p:sldId id="2557" r:id="rId2307"/>
    <p:sldId id="2558" r:id="rId2308"/>
    <p:sldId id="2559" r:id="rId2309"/>
    <p:sldId id="2560" r:id="rId2310"/>
    <p:sldId id="2561" r:id="rId2311"/>
    <p:sldId id="2562" r:id="rId2312"/>
    <p:sldId id="2563" r:id="rId2313"/>
    <p:sldId id="2564" r:id="rId2314"/>
    <p:sldId id="2565" r:id="rId2315"/>
    <p:sldId id="2566" r:id="rId2316"/>
    <p:sldId id="2567" r:id="rId2317"/>
    <p:sldId id="2568" r:id="rId2318"/>
    <p:sldId id="2569" r:id="rId2319"/>
    <p:sldId id="2570" r:id="rId2320"/>
    <p:sldId id="2571" r:id="rId2321"/>
    <p:sldId id="2572" r:id="rId2322"/>
    <p:sldId id="2573" r:id="rId2323"/>
    <p:sldId id="2574" r:id="rId2324"/>
    <p:sldId id="2575" r:id="rId2325"/>
    <p:sldId id="2576" r:id="rId2326"/>
    <p:sldId id="2577" r:id="rId2327"/>
    <p:sldId id="2578" r:id="rId2328"/>
    <p:sldId id="2579" r:id="rId2329"/>
    <p:sldId id="2580" r:id="rId2330"/>
    <p:sldId id="2581" r:id="rId2331"/>
    <p:sldId id="2582" r:id="rId2332"/>
    <p:sldId id="2583" r:id="rId2333"/>
    <p:sldId id="2584" r:id="rId2334"/>
    <p:sldId id="2585" r:id="rId2335"/>
    <p:sldId id="2586" r:id="rId2336"/>
    <p:sldId id="2587" r:id="rId2337"/>
    <p:sldId id="2588" r:id="rId2338"/>
    <p:sldId id="2589" r:id="rId2339"/>
    <p:sldId id="2590" r:id="rId2340"/>
    <p:sldId id="2591" r:id="rId2341"/>
    <p:sldId id="2592" r:id="rId2342"/>
    <p:sldId id="2593" r:id="rId2343"/>
    <p:sldId id="2594" r:id="rId2344"/>
    <p:sldId id="2595" r:id="rId2345"/>
    <p:sldId id="2596" r:id="rId2346"/>
    <p:sldId id="2597" r:id="rId2347"/>
    <p:sldId id="2598" r:id="rId2348"/>
    <p:sldId id="2599" r:id="rId2349"/>
    <p:sldId id="2600" r:id="rId2350"/>
    <p:sldId id="2601" r:id="rId2351"/>
    <p:sldId id="2602" r:id="rId2352"/>
    <p:sldId id="2603" r:id="rId2353"/>
    <p:sldId id="2604" r:id="rId2354"/>
    <p:sldId id="2605" r:id="rId2355"/>
    <p:sldId id="2606" r:id="rId2356"/>
    <p:sldId id="2607" r:id="rId2357"/>
    <p:sldId id="2608" r:id="rId2358"/>
    <p:sldId id="2609" r:id="rId2359"/>
    <p:sldId id="2610" r:id="rId2360"/>
    <p:sldId id="2611" r:id="rId2361"/>
    <p:sldId id="2612" r:id="rId2362"/>
    <p:sldId id="2613" r:id="rId2363"/>
    <p:sldId id="2614" r:id="rId2364"/>
    <p:sldId id="2615" r:id="rId2365"/>
    <p:sldId id="2616" r:id="rId2366"/>
    <p:sldId id="2617" r:id="rId2367"/>
    <p:sldId id="2618" r:id="rId2368"/>
    <p:sldId id="2619" r:id="rId2369"/>
    <p:sldId id="2620" r:id="rId2370"/>
    <p:sldId id="2621" r:id="rId2371"/>
    <p:sldId id="2622" r:id="rId2372"/>
    <p:sldId id="2623" r:id="rId2373"/>
    <p:sldId id="2624" r:id="rId2374"/>
    <p:sldId id="2625" r:id="rId2375"/>
    <p:sldId id="2626" r:id="rId2376"/>
    <p:sldId id="2627" r:id="rId2377"/>
    <p:sldId id="2628" r:id="rId2378"/>
    <p:sldId id="2629" r:id="rId2379"/>
    <p:sldId id="2630" r:id="rId2380"/>
    <p:sldId id="2631" r:id="rId2381"/>
    <p:sldId id="2632" r:id="rId2382"/>
    <p:sldId id="2633" r:id="rId2383"/>
    <p:sldId id="2634" r:id="rId2384"/>
    <p:sldId id="2635" r:id="rId2385"/>
    <p:sldId id="2636" r:id="rId2386"/>
    <p:sldId id="2637" r:id="rId2387"/>
    <p:sldId id="2638" r:id="rId2388"/>
    <p:sldId id="2639" r:id="rId2389"/>
    <p:sldId id="2640" r:id="rId2390"/>
    <p:sldId id="2641" r:id="rId2391"/>
    <p:sldId id="2642" r:id="rId2392"/>
    <p:sldId id="2643" r:id="rId2393"/>
    <p:sldId id="2644" r:id="rId2394"/>
    <p:sldId id="2645" r:id="rId2395"/>
    <p:sldId id="2646" r:id="rId2396"/>
    <p:sldId id="2647" r:id="rId2397"/>
    <p:sldId id="2648" r:id="rId2398"/>
    <p:sldId id="2649" r:id="rId2399"/>
    <p:sldId id="2650" r:id="rId2400"/>
    <p:sldId id="2651" r:id="rId2401"/>
    <p:sldId id="2652" r:id="rId2402"/>
    <p:sldId id="2653" r:id="rId2403"/>
    <p:sldId id="2654" r:id="rId2404"/>
    <p:sldId id="2655" r:id="rId2405"/>
    <p:sldId id="2656" r:id="rId2406"/>
    <p:sldId id="2657" r:id="rId2407"/>
    <p:sldId id="2658" r:id="rId2408"/>
    <p:sldId id="2659" r:id="rId2409"/>
    <p:sldId id="2660" r:id="rId2410"/>
    <p:sldId id="2661" r:id="rId2411"/>
    <p:sldId id="2662" r:id="rId2412"/>
    <p:sldId id="2663" r:id="rId2413"/>
    <p:sldId id="2664" r:id="rId2414"/>
    <p:sldId id="2665" r:id="rId2415"/>
    <p:sldId id="2666" r:id="rId2416"/>
    <p:sldId id="2667" r:id="rId2417"/>
    <p:sldId id="2668" r:id="rId2418"/>
    <p:sldId id="2669" r:id="rId2419"/>
    <p:sldId id="2670" r:id="rId2420"/>
    <p:sldId id="2671" r:id="rId2421"/>
    <p:sldId id="2672" r:id="rId2422"/>
    <p:sldId id="2673" r:id="rId2423"/>
    <p:sldId id="2674" r:id="rId2424"/>
    <p:sldId id="2675" r:id="rId2425"/>
    <p:sldId id="2676" r:id="rId2426"/>
    <p:sldId id="2677" r:id="rId2427"/>
    <p:sldId id="2678" r:id="rId2428"/>
    <p:sldId id="2679" r:id="rId2429"/>
    <p:sldId id="2680" r:id="rId2430"/>
    <p:sldId id="2681" r:id="rId2431"/>
    <p:sldId id="2682" r:id="rId2432"/>
    <p:sldId id="2683" r:id="rId2433"/>
    <p:sldId id="2684" r:id="rId2434"/>
    <p:sldId id="2685" r:id="rId2435"/>
    <p:sldId id="2686" r:id="rId2436"/>
    <p:sldId id="2687" r:id="rId2437"/>
    <p:sldId id="2688" r:id="rId2438"/>
    <p:sldId id="2689" r:id="rId2439"/>
    <p:sldId id="2690" r:id="rId2440"/>
    <p:sldId id="2691" r:id="rId2441"/>
    <p:sldId id="2692" r:id="rId2442"/>
    <p:sldId id="2693" r:id="rId2443"/>
    <p:sldId id="2694" r:id="rId2444"/>
    <p:sldId id="2695" r:id="rId2445"/>
    <p:sldId id="2696" r:id="rId2446"/>
    <p:sldId id="2697" r:id="rId2447"/>
    <p:sldId id="2698" r:id="rId2448"/>
    <p:sldId id="2699" r:id="rId2449"/>
    <p:sldId id="2700" r:id="rId2450"/>
    <p:sldId id="2701" r:id="rId2451"/>
    <p:sldId id="2702" r:id="rId2452"/>
    <p:sldId id="2703" r:id="rId2453"/>
    <p:sldId id="2704" r:id="rId2454"/>
    <p:sldId id="2705" r:id="rId2455"/>
    <p:sldId id="2706" r:id="rId2456"/>
    <p:sldId id="2707" r:id="rId2457"/>
    <p:sldId id="2708" r:id="rId2458"/>
    <p:sldId id="2709" r:id="rId2459"/>
    <p:sldId id="2710" r:id="rId2460"/>
    <p:sldId id="2711" r:id="rId2461"/>
    <p:sldId id="2712" r:id="rId2462"/>
    <p:sldId id="2713" r:id="rId2463"/>
    <p:sldId id="2714" r:id="rId2464"/>
    <p:sldId id="2715" r:id="rId2465"/>
    <p:sldId id="2716" r:id="rId2466"/>
    <p:sldId id="2717" r:id="rId2467"/>
    <p:sldId id="2718" r:id="rId2468"/>
    <p:sldId id="2719" r:id="rId2469"/>
    <p:sldId id="2720" r:id="rId2470"/>
    <p:sldId id="2721" r:id="rId2471"/>
    <p:sldId id="2722" r:id="rId2472"/>
    <p:sldId id="2723" r:id="rId2473"/>
    <p:sldId id="2724" r:id="rId2474"/>
    <p:sldId id="2725" r:id="rId2475"/>
    <p:sldId id="2726" r:id="rId2476"/>
    <p:sldId id="2727" r:id="rId2477"/>
    <p:sldId id="2728" r:id="rId2478"/>
    <p:sldId id="2729" r:id="rId2479"/>
    <p:sldId id="2730" r:id="rId2480"/>
    <p:sldId id="2731" r:id="rId2481"/>
    <p:sldId id="2732" r:id="rId2482"/>
    <p:sldId id="2733" r:id="rId2483"/>
    <p:sldId id="2734" r:id="rId2484"/>
    <p:sldId id="2735" r:id="rId2485"/>
    <p:sldId id="2736" r:id="rId2486"/>
    <p:sldId id="2737" r:id="rId2487"/>
    <p:sldId id="2738" r:id="rId2488"/>
    <p:sldId id="2739" r:id="rId2489"/>
    <p:sldId id="2740" r:id="rId2490"/>
    <p:sldId id="2741" r:id="rId2491"/>
    <p:sldId id="2742" r:id="rId2492"/>
    <p:sldId id="2743" r:id="rId2493"/>
    <p:sldId id="2744" r:id="rId2494"/>
    <p:sldId id="2745" r:id="rId2495"/>
    <p:sldId id="2746" r:id="rId2496"/>
    <p:sldId id="2747" r:id="rId2497"/>
    <p:sldId id="2748" r:id="rId2498"/>
    <p:sldId id="2749" r:id="rId2499"/>
    <p:sldId id="2750" r:id="rId2500"/>
    <p:sldId id="2751" r:id="rId2501"/>
    <p:sldId id="2752" r:id="rId2502"/>
    <p:sldId id="2753" r:id="rId2503"/>
    <p:sldId id="2754" r:id="rId2504"/>
    <p:sldId id="2755" r:id="rId2505"/>
    <p:sldId id="2756" r:id="rId2506"/>
    <p:sldId id="2757" r:id="rId2507"/>
    <p:sldId id="2758" r:id="rId2508"/>
    <p:sldId id="2759" r:id="rId2509"/>
    <p:sldId id="2760" r:id="rId2510"/>
    <p:sldId id="2761" r:id="rId2511"/>
    <p:sldId id="2762" r:id="rId2512"/>
    <p:sldId id="2763" r:id="rId2513"/>
    <p:sldId id="2764" r:id="rId2514"/>
    <p:sldId id="2765" r:id="rId2515"/>
    <p:sldId id="2766" r:id="rId2516"/>
    <p:sldId id="2767" r:id="rId2517"/>
    <p:sldId id="2768" r:id="rId2518"/>
    <p:sldId id="2769" r:id="rId2519"/>
  </p:sldIdLst>
  <p:sldSz cx="7772400" cy="10058400"/>
  <p:notesSz cx="7772400" cy="10058400"/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/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15620"/>
    <p:restoredTop sz="94660"/>
  </p:normalViewPr>
  <p:slideViewPr>
    <p:cSldViewPr>
      <p:cViewPr varScale="1">
        <p:scale>
          <a:sx n="57" d="100"/>
          <a:sy n="57" d="100"/>
        </p:scale>
        <p:origin x="-2482" y="-91"/>
      </p:cViewPr>
      <p:guideLst>
        <p:guide orient="horz" pos="3168"/>
        <p:guide pos="2448"/>
      </p:guideLst>
    </p:cSldViewPr>
  </p:slideViewPr>
  <p:notesTextViewPr>
    <p:cViewPr>
      <p:scale>
        <a:sx n="1" d="1"/>
        <a:sy n="1" d="1"/>
      </p:scale>
      <p:origin x="0" y="0"/>
    </p:cViewPr>
  </p:notesTextViewPr>
  <p:gridSpacing cx="72008" cy="72008"/>
</p:viewPr>
</file>

<file path=ppt/_rels/presentation.xml.rels>&#65279;<?xml version="1.0" encoding="utf-8" standalone="yes"?><Relationships xmlns="http://schemas.openxmlformats.org/package/2006/relationships"><Relationship Id="rId1" Type="http://schemas.openxmlformats.org/officeDocument/2006/relationships/presProps" Target="presProps.xml" /><Relationship Id="rId10" Type="http://schemas.openxmlformats.org/officeDocument/2006/relationships/slide" Target="slides/slide5.xml" /><Relationship Id="rId100" Type="http://schemas.openxmlformats.org/officeDocument/2006/relationships/slide" Target="slides/slide95.xml" /><Relationship Id="rId1000" Type="http://schemas.openxmlformats.org/officeDocument/2006/relationships/slide" Target="slides/slide995.xml" /><Relationship Id="rId1001" Type="http://schemas.openxmlformats.org/officeDocument/2006/relationships/slide" Target="slides/slide996.xml" /><Relationship Id="rId1002" Type="http://schemas.openxmlformats.org/officeDocument/2006/relationships/slide" Target="slides/slide997.xml" /><Relationship Id="rId1003" Type="http://schemas.openxmlformats.org/officeDocument/2006/relationships/slide" Target="slides/slide998.xml" /><Relationship Id="rId1004" Type="http://schemas.openxmlformats.org/officeDocument/2006/relationships/slide" Target="slides/slide999.xml" /><Relationship Id="rId1005" Type="http://schemas.openxmlformats.org/officeDocument/2006/relationships/slide" Target="slides/slide1000.xml" /><Relationship Id="rId1006" Type="http://schemas.openxmlformats.org/officeDocument/2006/relationships/slide" Target="slides/slide1001.xml" /><Relationship Id="rId1007" Type="http://schemas.openxmlformats.org/officeDocument/2006/relationships/slide" Target="slides/slide1002.xml" /><Relationship Id="rId1008" Type="http://schemas.openxmlformats.org/officeDocument/2006/relationships/slide" Target="slides/slide1003.xml" /><Relationship Id="rId1009" Type="http://schemas.openxmlformats.org/officeDocument/2006/relationships/slide" Target="slides/slide1004.xml" /><Relationship Id="rId101" Type="http://schemas.openxmlformats.org/officeDocument/2006/relationships/slide" Target="slides/slide96.xml" /><Relationship Id="rId1010" Type="http://schemas.openxmlformats.org/officeDocument/2006/relationships/slide" Target="slides/slide1005.xml" /><Relationship Id="rId1011" Type="http://schemas.openxmlformats.org/officeDocument/2006/relationships/slide" Target="slides/slide1006.xml" /><Relationship Id="rId1012" Type="http://schemas.openxmlformats.org/officeDocument/2006/relationships/slide" Target="slides/slide1007.xml" /><Relationship Id="rId1013" Type="http://schemas.openxmlformats.org/officeDocument/2006/relationships/slide" Target="slides/slide1008.xml" /><Relationship Id="rId1014" Type="http://schemas.openxmlformats.org/officeDocument/2006/relationships/slide" Target="slides/slide1009.xml" /><Relationship Id="rId1015" Type="http://schemas.openxmlformats.org/officeDocument/2006/relationships/slide" Target="slides/slide1010.xml" /><Relationship Id="rId1016" Type="http://schemas.openxmlformats.org/officeDocument/2006/relationships/slide" Target="slides/slide1011.xml" /><Relationship Id="rId1017" Type="http://schemas.openxmlformats.org/officeDocument/2006/relationships/slide" Target="slides/slide1012.xml" /><Relationship Id="rId1018" Type="http://schemas.openxmlformats.org/officeDocument/2006/relationships/slide" Target="slides/slide1013.xml" /><Relationship Id="rId1019" Type="http://schemas.openxmlformats.org/officeDocument/2006/relationships/slide" Target="slides/slide1014.xml" /><Relationship Id="rId102" Type="http://schemas.openxmlformats.org/officeDocument/2006/relationships/slide" Target="slides/slide97.xml" /><Relationship Id="rId1020" Type="http://schemas.openxmlformats.org/officeDocument/2006/relationships/slide" Target="slides/slide1015.xml" /><Relationship Id="rId1021" Type="http://schemas.openxmlformats.org/officeDocument/2006/relationships/slide" Target="slides/slide1016.xml" /><Relationship Id="rId1022" Type="http://schemas.openxmlformats.org/officeDocument/2006/relationships/slide" Target="slides/slide1017.xml" /><Relationship Id="rId1023" Type="http://schemas.openxmlformats.org/officeDocument/2006/relationships/slide" Target="slides/slide1018.xml" /><Relationship Id="rId1024" Type="http://schemas.openxmlformats.org/officeDocument/2006/relationships/slide" Target="slides/slide1019.xml" /><Relationship Id="rId1025" Type="http://schemas.openxmlformats.org/officeDocument/2006/relationships/slide" Target="slides/slide1020.xml" /><Relationship Id="rId1026" Type="http://schemas.openxmlformats.org/officeDocument/2006/relationships/slide" Target="slides/slide1021.xml" /><Relationship Id="rId1027" Type="http://schemas.openxmlformats.org/officeDocument/2006/relationships/slide" Target="slides/slide1022.xml" /><Relationship Id="rId1028" Type="http://schemas.openxmlformats.org/officeDocument/2006/relationships/slide" Target="slides/slide1023.xml" /><Relationship Id="rId1029" Type="http://schemas.openxmlformats.org/officeDocument/2006/relationships/slide" Target="slides/slide1024.xml" /><Relationship Id="rId103" Type="http://schemas.openxmlformats.org/officeDocument/2006/relationships/slide" Target="slides/slide98.xml" /><Relationship Id="rId1030" Type="http://schemas.openxmlformats.org/officeDocument/2006/relationships/slide" Target="slides/slide1025.xml" /><Relationship Id="rId1031" Type="http://schemas.openxmlformats.org/officeDocument/2006/relationships/slide" Target="slides/slide1026.xml" /><Relationship Id="rId1032" Type="http://schemas.openxmlformats.org/officeDocument/2006/relationships/slide" Target="slides/slide1027.xml" /><Relationship Id="rId1033" Type="http://schemas.openxmlformats.org/officeDocument/2006/relationships/slide" Target="slides/slide1028.xml" /><Relationship Id="rId1034" Type="http://schemas.openxmlformats.org/officeDocument/2006/relationships/slide" Target="slides/slide1029.xml" /><Relationship Id="rId1035" Type="http://schemas.openxmlformats.org/officeDocument/2006/relationships/slide" Target="slides/slide1030.xml" /><Relationship Id="rId1036" Type="http://schemas.openxmlformats.org/officeDocument/2006/relationships/slide" Target="slides/slide1031.xml" /><Relationship Id="rId1037" Type="http://schemas.openxmlformats.org/officeDocument/2006/relationships/slide" Target="slides/slide1032.xml" /><Relationship Id="rId1038" Type="http://schemas.openxmlformats.org/officeDocument/2006/relationships/slide" Target="slides/slide1033.xml" /><Relationship Id="rId1039" Type="http://schemas.openxmlformats.org/officeDocument/2006/relationships/slide" Target="slides/slide1034.xml" /><Relationship Id="rId104" Type="http://schemas.openxmlformats.org/officeDocument/2006/relationships/slide" Target="slides/slide99.xml" /><Relationship Id="rId1040" Type="http://schemas.openxmlformats.org/officeDocument/2006/relationships/slide" Target="slides/slide1035.xml" /><Relationship Id="rId1041" Type="http://schemas.openxmlformats.org/officeDocument/2006/relationships/slide" Target="slides/slide1036.xml" /><Relationship Id="rId1042" Type="http://schemas.openxmlformats.org/officeDocument/2006/relationships/slide" Target="slides/slide1037.xml" /><Relationship Id="rId1043" Type="http://schemas.openxmlformats.org/officeDocument/2006/relationships/slide" Target="slides/slide1038.xml" /><Relationship Id="rId1044" Type="http://schemas.openxmlformats.org/officeDocument/2006/relationships/slide" Target="slides/slide1039.xml" /><Relationship Id="rId1045" Type="http://schemas.openxmlformats.org/officeDocument/2006/relationships/slide" Target="slides/slide1040.xml" /><Relationship Id="rId1046" Type="http://schemas.openxmlformats.org/officeDocument/2006/relationships/slide" Target="slides/slide1041.xml" /><Relationship Id="rId1047" Type="http://schemas.openxmlformats.org/officeDocument/2006/relationships/slide" Target="slides/slide1042.xml" /><Relationship Id="rId1048" Type="http://schemas.openxmlformats.org/officeDocument/2006/relationships/slide" Target="slides/slide1043.xml" /><Relationship Id="rId1049" Type="http://schemas.openxmlformats.org/officeDocument/2006/relationships/slide" Target="slides/slide1044.xml" /><Relationship Id="rId105" Type="http://schemas.openxmlformats.org/officeDocument/2006/relationships/slide" Target="slides/slide100.xml" /><Relationship Id="rId1050" Type="http://schemas.openxmlformats.org/officeDocument/2006/relationships/slide" Target="slides/slide1045.xml" /><Relationship Id="rId1051" Type="http://schemas.openxmlformats.org/officeDocument/2006/relationships/slide" Target="slides/slide1046.xml" /><Relationship Id="rId1052" Type="http://schemas.openxmlformats.org/officeDocument/2006/relationships/slide" Target="slides/slide1047.xml" /><Relationship Id="rId1053" Type="http://schemas.openxmlformats.org/officeDocument/2006/relationships/slide" Target="slides/slide1048.xml" /><Relationship Id="rId1054" Type="http://schemas.openxmlformats.org/officeDocument/2006/relationships/slide" Target="slides/slide1049.xml" /><Relationship Id="rId1055" Type="http://schemas.openxmlformats.org/officeDocument/2006/relationships/slide" Target="slides/slide1050.xml" /><Relationship Id="rId1056" Type="http://schemas.openxmlformats.org/officeDocument/2006/relationships/slide" Target="slides/slide1051.xml" /><Relationship Id="rId1057" Type="http://schemas.openxmlformats.org/officeDocument/2006/relationships/slide" Target="slides/slide1052.xml" /><Relationship Id="rId1058" Type="http://schemas.openxmlformats.org/officeDocument/2006/relationships/slide" Target="slides/slide1053.xml" /><Relationship Id="rId1059" Type="http://schemas.openxmlformats.org/officeDocument/2006/relationships/slide" Target="slides/slide1054.xml" /><Relationship Id="rId106" Type="http://schemas.openxmlformats.org/officeDocument/2006/relationships/slide" Target="slides/slide101.xml" /><Relationship Id="rId1060" Type="http://schemas.openxmlformats.org/officeDocument/2006/relationships/slide" Target="slides/slide1055.xml" /><Relationship Id="rId1061" Type="http://schemas.openxmlformats.org/officeDocument/2006/relationships/slide" Target="slides/slide1056.xml" /><Relationship Id="rId1062" Type="http://schemas.openxmlformats.org/officeDocument/2006/relationships/slide" Target="slides/slide1057.xml" /><Relationship Id="rId1063" Type="http://schemas.openxmlformats.org/officeDocument/2006/relationships/slide" Target="slides/slide1058.xml" /><Relationship Id="rId1064" Type="http://schemas.openxmlformats.org/officeDocument/2006/relationships/slide" Target="slides/slide1059.xml" /><Relationship Id="rId1065" Type="http://schemas.openxmlformats.org/officeDocument/2006/relationships/slide" Target="slides/slide1060.xml" /><Relationship Id="rId1066" Type="http://schemas.openxmlformats.org/officeDocument/2006/relationships/slide" Target="slides/slide1061.xml" /><Relationship Id="rId1067" Type="http://schemas.openxmlformats.org/officeDocument/2006/relationships/slide" Target="slides/slide1062.xml" /><Relationship Id="rId1068" Type="http://schemas.openxmlformats.org/officeDocument/2006/relationships/slide" Target="slides/slide1063.xml" /><Relationship Id="rId1069" Type="http://schemas.openxmlformats.org/officeDocument/2006/relationships/slide" Target="slides/slide1064.xml" /><Relationship Id="rId107" Type="http://schemas.openxmlformats.org/officeDocument/2006/relationships/slide" Target="slides/slide102.xml" /><Relationship Id="rId1070" Type="http://schemas.openxmlformats.org/officeDocument/2006/relationships/slide" Target="slides/slide1065.xml" /><Relationship Id="rId1071" Type="http://schemas.openxmlformats.org/officeDocument/2006/relationships/slide" Target="slides/slide1066.xml" /><Relationship Id="rId1072" Type="http://schemas.openxmlformats.org/officeDocument/2006/relationships/slide" Target="slides/slide1067.xml" /><Relationship Id="rId1073" Type="http://schemas.openxmlformats.org/officeDocument/2006/relationships/slide" Target="slides/slide1068.xml" /><Relationship Id="rId1074" Type="http://schemas.openxmlformats.org/officeDocument/2006/relationships/slide" Target="slides/slide1069.xml" /><Relationship Id="rId1075" Type="http://schemas.openxmlformats.org/officeDocument/2006/relationships/slide" Target="slides/slide1070.xml" /><Relationship Id="rId1076" Type="http://schemas.openxmlformats.org/officeDocument/2006/relationships/slide" Target="slides/slide1071.xml" /><Relationship Id="rId1077" Type="http://schemas.openxmlformats.org/officeDocument/2006/relationships/slide" Target="slides/slide1072.xml" /><Relationship Id="rId1078" Type="http://schemas.openxmlformats.org/officeDocument/2006/relationships/slide" Target="slides/slide1073.xml" /><Relationship Id="rId1079" Type="http://schemas.openxmlformats.org/officeDocument/2006/relationships/slide" Target="slides/slide1074.xml" /><Relationship Id="rId108" Type="http://schemas.openxmlformats.org/officeDocument/2006/relationships/slide" Target="slides/slide103.xml" /><Relationship Id="rId1080" Type="http://schemas.openxmlformats.org/officeDocument/2006/relationships/slide" Target="slides/slide1075.xml" /><Relationship Id="rId1081" Type="http://schemas.openxmlformats.org/officeDocument/2006/relationships/slide" Target="slides/slide1076.xml" /><Relationship Id="rId1082" Type="http://schemas.openxmlformats.org/officeDocument/2006/relationships/slide" Target="slides/slide1077.xml" /><Relationship Id="rId1083" Type="http://schemas.openxmlformats.org/officeDocument/2006/relationships/slide" Target="slides/slide1078.xml" /><Relationship Id="rId1084" Type="http://schemas.openxmlformats.org/officeDocument/2006/relationships/slide" Target="slides/slide1079.xml" /><Relationship Id="rId1085" Type="http://schemas.openxmlformats.org/officeDocument/2006/relationships/slide" Target="slides/slide1080.xml" /><Relationship Id="rId1086" Type="http://schemas.openxmlformats.org/officeDocument/2006/relationships/slide" Target="slides/slide1081.xml" /><Relationship Id="rId1087" Type="http://schemas.openxmlformats.org/officeDocument/2006/relationships/slide" Target="slides/slide1082.xml" /><Relationship Id="rId1088" Type="http://schemas.openxmlformats.org/officeDocument/2006/relationships/slide" Target="slides/slide1083.xml" /><Relationship Id="rId1089" Type="http://schemas.openxmlformats.org/officeDocument/2006/relationships/slide" Target="slides/slide1084.xml" /><Relationship Id="rId109" Type="http://schemas.openxmlformats.org/officeDocument/2006/relationships/slide" Target="slides/slide104.xml" /><Relationship Id="rId1090" Type="http://schemas.openxmlformats.org/officeDocument/2006/relationships/slide" Target="slides/slide1085.xml" /><Relationship Id="rId1091" Type="http://schemas.openxmlformats.org/officeDocument/2006/relationships/slide" Target="slides/slide1086.xml" /><Relationship Id="rId1092" Type="http://schemas.openxmlformats.org/officeDocument/2006/relationships/slide" Target="slides/slide1087.xml" /><Relationship Id="rId1093" Type="http://schemas.openxmlformats.org/officeDocument/2006/relationships/slide" Target="slides/slide1088.xml" /><Relationship Id="rId1094" Type="http://schemas.openxmlformats.org/officeDocument/2006/relationships/slide" Target="slides/slide1089.xml" /><Relationship Id="rId1095" Type="http://schemas.openxmlformats.org/officeDocument/2006/relationships/slide" Target="slides/slide1090.xml" /><Relationship Id="rId1096" Type="http://schemas.openxmlformats.org/officeDocument/2006/relationships/slide" Target="slides/slide1091.xml" /><Relationship Id="rId1097" Type="http://schemas.openxmlformats.org/officeDocument/2006/relationships/slide" Target="slides/slide1092.xml" /><Relationship Id="rId1098" Type="http://schemas.openxmlformats.org/officeDocument/2006/relationships/slide" Target="slides/slide1093.xml" /><Relationship Id="rId1099" Type="http://schemas.openxmlformats.org/officeDocument/2006/relationships/slide" Target="slides/slide1094.xml" /><Relationship Id="rId11" Type="http://schemas.openxmlformats.org/officeDocument/2006/relationships/slide" Target="slides/slide6.xml" /><Relationship Id="rId110" Type="http://schemas.openxmlformats.org/officeDocument/2006/relationships/slide" Target="slides/slide105.xml" /><Relationship Id="rId1100" Type="http://schemas.openxmlformats.org/officeDocument/2006/relationships/slide" Target="slides/slide1095.xml" /><Relationship Id="rId1101" Type="http://schemas.openxmlformats.org/officeDocument/2006/relationships/slide" Target="slides/slide1096.xml" /><Relationship Id="rId1102" Type="http://schemas.openxmlformats.org/officeDocument/2006/relationships/slide" Target="slides/slide1097.xml" /><Relationship Id="rId1103" Type="http://schemas.openxmlformats.org/officeDocument/2006/relationships/slide" Target="slides/slide1098.xml" /><Relationship Id="rId1104" Type="http://schemas.openxmlformats.org/officeDocument/2006/relationships/slide" Target="slides/slide1099.xml" /><Relationship Id="rId1105" Type="http://schemas.openxmlformats.org/officeDocument/2006/relationships/slide" Target="slides/slide1100.xml" /><Relationship Id="rId1106" Type="http://schemas.openxmlformats.org/officeDocument/2006/relationships/slide" Target="slides/slide1101.xml" /><Relationship Id="rId1107" Type="http://schemas.openxmlformats.org/officeDocument/2006/relationships/slide" Target="slides/slide1102.xml" /><Relationship Id="rId1108" Type="http://schemas.openxmlformats.org/officeDocument/2006/relationships/slide" Target="slides/slide1103.xml" /><Relationship Id="rId1109" Type="http://schemas.openxmlformats.org/officeDocument/2006/relationships/slide" Target="slides/slide1104.xml" /><Relationship Id="rId111" Type="http://schemas.openxmlformats.org/officeDocument/2006/relationships/slide" Target="slides/slide106.xml" /><Relationship Id="rId1110" Type="http://schemas.openxmlformats.org/officeDocument/2006/relationships/slide" Target="slides/slide1105.xml" /><Relationship Id="rId1111" Type="http://schemas.openxmlformats.org/officeDocument/2006/relationships/slide" Target="slides/slide1106.xml" /><Relationship Id="rId1112" Type="http://schemas.openxmlformats.org/officeDocument/2006/relationships/slide" Target="slides/slide1107.xml" /><Relationship Id="rId1113" Type="http://schemas.openxmlformats.org/officeDocument/2006/relationships/slide" Target="slides/slide1108.xml" /><Relationship Id="rId1114" Type="http://schemas.openxmlformats.org/officeDocument/2006/relationships/slide" Target="slides/slide1109.xml" /><Relationship Id="rId1115" Type="http://schemas.openxmlformats.org/officeDocument/2006/relationships/slide" Target="slides/slide1110.xml" /><Relationship Id="rId1116" Type="http://schemas.openxmlformats.org/officeDocument/2006/relationships/slide" Target="slides/slide1111.xml" /><Relationship Id="rId1117" Type="http://schemas.openxmlformats.org/officeDocument/2006/relationships/slide" Target="slides/slide1112.xml" /><Relationship Id="rId1118" Type="http://schemas.openxmlformats.org/officeDocument/2006/relationships/slide" Target="slides/slide1113.xml" /><Relationship Id="rId1119" Type="http://schemas.openxmlformats.org/officeDocument/2006/relationships/slide" Target="slides/slide1114.xml" /><Relationship Id="rId112" Type="http://schemas.openxmlformats.org/officeDocument/2006/relationships/slide" Target="slides/slide107.xml" /><Relationship Id="rId1120" Type="http://schemas.openxmlformats.org/officeDocument/2006/relationships/slide" Target="slides/slide1115.xml" /><Relationship Id="rId1121" Type="http://schemas.openxmlformats.org/officeDocument/2006/relationships/slide" Target="slides/slide1116.xml" /><Relationship Id="rId1122" Type="http://schemas.openxmlformats.org/officeDocument/2006/relationships/slide" Target="slides/slide1117.xml" /><Relationship Id="rId1123" Type="http://schemas.openxmlformats.org/officeDocument/2006/relationships/slide" Target="slides/slide1118.xml" /><Relationship Id="rId1124" Type="http://schemas.openxmlformats.org/officeDocument/2006/relationships/slide" Target="slides/slide1119.xml" /><Relationship Id="rId1125" Type="http://schemas.openxmlformats.org/officeDocument/2006/relationships/slide" Target="slides/slide1120.xml" /><Relationship Id="rId1126" Type="http://schemas.openxmlformats.org/officeDocument/2006/relationships/slide" Target="slides/slide1121.xml" /><Relationship Id="rId1127" Type="http://schemas.openxmlformats.org/officeDocument/2006/relationships/slide" Target="slides/slide1122.xml" /><Relationship Id="rId1128" Type="http://schemas.openxmlformats.org/officeDocument/2006/relationships/slide" Target="slides/slide1123.xml" /><Relationship Id="rId1129" Type="http://schemas.openxmlformats.org/officeDocument/2006/relationships/slide" Target="slides/slide1124.xml" /><Relationship Id="rId113" Type="http://schemas.openxmlformats.org/officeDocument/2006/relationships/slide" Target="slides/slide108.xml" /><Relationship Id="rId1130" Type="http://schemas.openxmlformats.org/officeDocument/2006/relationships/slide" Target="slides/slide1125.xml" /><Relationship Id="rId1131" Type="http://schemas.openxmlformats.org/officeDocument/2006/relationships/slide" Target="slides/slide1126.xml" /><Relationship Id="rId1132" Type="http://schemas.openxmlformats.org/officeDocument/2006/relationships/slide" Target="slides/slide1127.xml" /><Relationship Id="rId1133" Type="http://schemas.openxmlformats.org/officeDocument/2006/relationships/slide" Target="slides/slide1128.xml" /><Relationship Id="rId1134" Type="http://schemas.openxmlformats.org/officeDocument/2006/relationships/slide" Target="slides/slide1129.xml" /><Relationship Id="rId1135" Type="http://schemas.openxmlformats.org/officeDocument/2006/relationships/slide" Target="slides/slide1130.xml" /><Relationship Id="rId1136" Type="http://schemas.openxmlformats.org/officeDocument/2006/relationships/slide" Target="slides/slide1131.xml" /><Relationship Id="rId1137" Type="http://schemas.openxmlformats.org/officeDocument/2006/relationships/slide" Target="slides/slide1132.xml" /><Relationship Id="rId1138" Type="http://schemas.openxmlformats.org/officeDocument/2006/relationships/slide" Target="slides/slide1133.xml" /><Relationship Id="rId1139" Type="http://schemas.openxmlformats.org/officeDocument/2006/relationships/slide" Target="slides/slide1134.xml" /><Relationship Id="rId114" Type="http://schemas.openxmlformats.org/officeDocument/2006/relationships/slide" Target="slides/slide109.xml" /><Relationship Id="rId1140" Type="http://schemas.openxmlformats.org/officeDocument/2006/relationships/slide" Target="slides/slide1135.xml" /><Relationship Id="rId1141" Type="http://schemas.openxmlformats.org/officeDocument/2006/relationships/slide" Target="slides/slide1136.xml" /><Relationship Id="rId1142" Type="http://schemas.openxmlformats.org/officeDocument/2006/relationships/slide" Target="slides/slide1137.xml" /><Relationship Id="rId1143" Type="http://schemas.openxmlformats.org/officeDocument/2006/relationships/slide" Target="slides/slide1138.xml" /><Relationship Id="rId1144" Type="http://schemas.openxmlformats.org/officeDocument/2006/relationships/slide" Target="slides/slide1139.xml" /><Relationship Id="rId1145" Type="http://schemas.openxmlformats.org/officeDocument/2006/relationships/slide" Target="slides/slide1140.xml" /><Relationship Id="rId1146" Type="http://schemas.openxmlformats.org/officeDocument/2006/relationships/slide" Target="slides/slide1141.xml" /><Relationship Id="rId1147" Type="http://schemas.openxmlformats.org/officeDocument/2006/relationships/slide" Target="slides/slide1142.xml" /><Relationship Id="rId1148" Type="http://schemas.openxmlformats.org/officeDocument/2006/relationships/slide" Target="slides/slide1143.xml" /><Relationship Id="rId1149" Type="http://schemas.openxmlformats.org/officeDocument/2006/relationships/slide" Target="slides/slide1144.xml" /><Relationship Id="rId115" Type="http://schemas.openxmlformats.org/officeDocument/2006/relationships/slide" Target="slides/slide110.xml" /><Relationship Id="rId1150" Type="http://schemas.openxmlformats.org/officeDocument/2006/relationships/slide" Target="slides/slide1145.xml" /><Relationship Id="rId1151" Type="http://schemas.openxmlformats.org/officeDocument/2006/relationships/slide" Target="slides/slide1146.xml" /><Relationship Id="rId1152" Type="http://schemas.openxmlformats.org/officeDocument/2006/relationships/slide" Target="slides/slide1147.xml" /><Relationship Id="rId1153" Type="http://schemas.openxmlformats.org/officeDocument/2006/relationships/slide" Target="slides/slide1148.xml" /><Relationship Id="rId1154" Type="http://schemas.openxmlformats.org/officeDocument/2006/relationships/slide" Target="slides/slide1149.xml" /><Relationship Id="rId1155" Type="http://schemas.openxmlformats.org/officeDocument/2006/relationships/slide" Target="slides/slide1150.xml" /><Relationship Id="rId1156" Type="http://schemas.openxmlformats.org/officeDocument/2006/relationships/slide" Target="slides/slide1151.xml" /><Relationship Id="rId1157" Type="http://schemas.openxmlformats.org/officeDocument/2006/relationships/slide" Target="slides/slide1152.xml" /><Relationship Id="rId1158" Type="http://schemas.openxmlformats.org/officeDocument/2006/relationships/slide" Target="slides/slide1153.xml" /><Relationship Id="rId1159" Type="http://schemas.openxmlformats.org/officeDocument/2006/relationships/slide" Target="slides/slide1154.xml" /><Relationship Id="rId116" Type="http://schemas.openxmlformats.org/officeDocument/2006/relationships/slide" Target="slides/slide111.xml" /><Relationship Id="rId1160" Type="http://schemas.openxmlformats.org/officeDocument/2006/relationships/slide" Target="slides/slide1155.xml" /><Relationship Id="rId1161" Type="http://schemas.openxmlformats.org/officeDocument/2006/relationships/slide" Target="slides/slide1156.xml" /><Relationship Id="rId1162" Type="http://schemas.openxmlformats.org/officeDocument/2006/relationships/slide" Target="slides/slide1157.xml" /><Relationship Id="rId1163" Type="http://schemas.openxmlformats.org/officeDocument/2006/relationships/slide" Target="slides/slide1158.xml" /><Relationship Id="rId1164" Type="http://schemas.openxmlformats.org/officeDocument/2006/relationships/slide" Target="slides/slide1159.xml" /><Relationship Id="rId1165" Type="http://schemas.openxmlformats.org/officeDocument/2006/relationships/slide" Target="slides/slide1160.xml" /><Relationship Id="rId1166" Type="http://schemas.openxmlformats.org/officeDocument/2006/relationships/slide" Target="slides/slide1161.xml" /><Relationship Id="rId1167" Type="http://schemas.openxmlformats.org/officeDocument/2006/relationships/slide" Target="slides/slide1162.xml" /><Relationship Id="rId1168" Type="http://schemas.openxmlformats.org/officeDocument/2006/relationships/slide" Target="slides/slide1163.xml" /><Relationship Id="rId1169" Type="http://schemas.openxmlformats.org/officeDocument/2006/relationships/slide" Target="slides/slide1164.xml" /><Relationship Id="rId117" Type="http://schemas.openxmlformats.org/officeDocument/2006/relationships/slide" Target="slides/slide112.xml" /><Relationship Id="rId1170" Type="http://schemas.openxmlformats.org/officeDocument/2006/relationships/slide" Target="slides/slide1165.xml" /><Relationship Id="rId1171" Type="http://schemas.openxmlformats.org/officeDocument/2006/relationships/slide" Target="slides/slide1166.xml" /><Relationship Id="rId1172" Type="http://schemas.openxmlformats.org/officeDocument/2006/relationships/slide" Target="slides/slide1167.xml" /><Relationship Id="rId1173" Type="http://schemas.openxmlformats.org/officeDocument/2006/relationships/slide" Target="slides/slide1168.xml" /><Relationship Id="rId1174" Type="http://schemas.openxmlformats.org/officeDocument/2006/relationships/slide" Target="slides/slide1169.xml" /><Relationship Id="rId1175" Type="http://schemas.openxmlformats.org/officeDocument/2006/relationships/slide" Target="slides/slide1170.xml" /><Relationship Id="rId1176" Type="http://schemas.openxmlformats.org/officeDocument/2006/relationships/slide" Target="slides/slide1171.xml" /><Relationship Id="rId1177" Type="http://schemas.openxmlformats.org/officeDocument/2006/relationships/slide" Target="slides/slide1172.xml" /><Relationship Id="rId1178" Type="http://schemas.openxmlformats.org/officeDocument/2006/relationships/slide" Target="slides/slide1173.xml" /><Relationship Id="rId1179" Type="http://schemas.openxmlformats.org/officeDocument/2006/relationships/slide" Target="slides/slide1174.xml" /><Relationship Id="rId118" Type="http://schemas.openxmlformats.org/officeDocument/2006/relationships/slide" Target="slides/slide113.xml" /><Relationship Id="rId1180" Type="http://schemas.openxmlformats.org/officeDocument/2006/relationships/slide" Target="slides/slide1175.xml" /><Relationship Id="rId1181" Type="http://schemas.openxmlformats.org/officeDocument/2006/relationships/slide" Target="slides/slide1176.xml" /><Relationship Id="rId1182" Type="http://schemas.openxmlformats.org/officeDocument/2006/relationships/slide" Target="slides/slide1177.xml" /><Relationship Id="rId1183" Type="http://schemas.openxmlformats.org/officeDocument/2006/relationships/slide" Target="slides/slide1178.xml" /><Relationship Id="rId1184" Type="http://schemas.openxmlformats.org/officeDocument/2006/relationships/slide" Target="slides/slide1179.xml" /><Relationship Id="rId1185" Type="http://schemas.openxmlformats.org/officeDocument/2006/relationships/slide" Target="slides/slide1180.xml" /><Relationship Id="rId1186" Type="http://schemas.openxmlformats.org/officeDocument/2006/relationships/slide" Target="slides/slide1181.xml" /><Relationship Id="rId1187" Type="http://schemas.openxmlformats.org/officeDocument/2006/relationships/slide" Target="slides/slide1182.xml" /><Relationship Id="rId1188" Type="http://schemas.openxmlformats.org/officeDocument/2006/relationships/slide" Target="slides/slide1183.xml" /><Relationship Id="rId1189" Type="http://schemas.openxmlformats.org/officeDocument/2006/relationships/slide" Target="slides/slide1184.xml" /><Relationship Id="rId119" Type="http://schemas.openxmlformats.org/officeDocument/2006/relationships/slide" Target="slides/slide114.xml" /><Relationship Id="rId1190" Type="http://schemas.openxmlformats.org/officeDocument/2006/relationships/slide" Target="slides/slide1185.xml" /><Relationship Id="rId1191" Type="http://schemas.openxmlformats.org/officeDocument/2006/relationships/slide" Target="slides/slide1186.xml" /><Relationship Id="rId1192" Type="http://schemas.openxmlformats.org/officeDocument/2006/relationships/slide" Target="slides/slide1187.xml" /><Relationship Id="rId1193" Type="http://schemas.openxmlformats.org/officeDocument/2006/relationships/slide" Target="slides/slide1188.xml" /><Relationship Id="rId1194" Type="http://schemas.openxmlformats.org/officeDocument/2006/relationships/slide" Target="slides/slide1189.xml" /><Relationship Id="rId1195" Type="http://schemas.openxmlformats.org/officeDocument/2006/relationships/slide" Target="slides/slide1190.xml" /><Relationship Id="rId1196" Type="http://schemas.openxmlformats.org/officeDocument/2006/relationships/slide" Target="slides/slide1191.xml" /><Relationship Id="rId1197" Type="http://schemas.openxmlformats.org/officeDocument/2006/relationships/slide" Target="slides/slide1192.xml" /><Relationship Id="rId1198" Type="http://schemas.openxmlformats.org/officeDocument/2006/relationships/slide" Target="slides/slide1193.xml" /><Relationship Id="rId1199" Type="http://schemas.openxmlformats.org/officeDocument/2006/relationships/slide" Target="slides/slide1194.xml" /><Relationship Id="rId12" Type="http://schemas.openxmlformats.org/officeDocument/2006/relationships/slide" Target="slides/slide7.xml" /><Relationship Id="rId120" Type="http://schemas.openxmlformats.org/officeDocument/2006/relationships/slide" Target="slides/slide115.xml" /><Relationship Id="rId1200" Type="http://schemas.openxmlformats.org/officeDocument/2006/relationships/slide" Target="slides/slide1195.xml" /><Relationship Id="rId1201" Type="http://schemas.openxmlformats.org/officeDocument/2006/relationships/slide" Target="slides/slide1196.xml" /><Relationship Id="rId1202" Type="http://schemas.openxmlformats.org/officeDocument/2006/relationships/slide" Target="slides/slide1197.xml" /><Relationship Id="rId1203" Type="http://schemas.openxmlformats.org/officeDocument/2006/relationships/slide" Target="slides/slide1198.xml" /><Relationship Id="rId1204" Type="http://schemas.openxmlformats.org/officeDocument/2006/relationships/slide" Target="slides/slide1199.xml" /><Relationship Id="rId1205" Type="http://schemas.openxmlformats.org/officeDocument/2006/relationships/slide" Target="slides/slide1200.xml" /><Relationship Id="rId1206" Type="http://schemas.openxmlformats.org/officeDocument/2006/relationships/slide" Target="slides/slide1201.xml" /><Relationship Id="rId1207" Type="http://schemas.openxmlformats.org/officeDocument/2006/relationships/slide" Target="slides/slide1202.xml" /><Relationship Id="rId1208" Type="http://schemas.openxmlformats.org/officeDocument/2006/relationships/slide" Target="slides/slide1203.xml" /><Relationship Id="rId1209" Type="http://schemas.openxmlformats.org/officeDocument/2006/relationships/slide" Target="slides/slide1204.xml" /><Relationship Id="rId121" Type="http://schemas.openxmlformats.org/officeDocument/2006/relationships/slide" Target="slides/slide116.xml" /><Relationship Id="rId1210" Type="http://schemas.openxmlformats.org/officeDocument/2006/relationships/slide" Target="slides/slide1205.xml" /><Relationship Id="rId1211" Type="http://schemas.openxmlformats.org/officeDocument/2006/relationships/slide" Target="slides/slide1206.xml" /><Relationship Id="rId1212" Type="http://schemas.openxmlformats.org/officeDocument/2006/relationships/slide" Target="slides/slide1207.xml" /><Relationship Id="rId1213" Type="http://schemas.openxmlformats.org/officeDocument/2006/relationships/slide" Target="slides/slide1208.xml" /><Relationship Id="rId1214" Type="http://schemas.openxmlformats.org/officeDocument/2006/relationships/slide" Target="slides/slide1209.xml" /><Relationship Id="rId1215" Type="http://schemas.openxmlformats.org/officeDocument/2006/relationships/slide" Target="slides/slide1210.xml" /><Relationship Id="rId1216" Type="http://schemas.openxmlformats.org/officeDocument/2006/relationships/slide" Target="slides/slide1211.xml" /><Relationship Id="rId1217" Type="http://schemas.openxmlformats.org/officeDocument/2006/relationships/slide" Target="slides/slide1212.xml" /><Relationship Id="rId1218" Type="http://schemas.openxmlformats.org/officeDocument/2006/relationships/slide" Target="slides/slide1213.xml" /><Relationship Id="rId1219" Type="http://schemas.openxmlformats.org/officeDocument/2006/relationships/slide" Target="slides/slide1214.xml" /><Relationship Id="rId122" Type="http://schemas.openxmlformats.org/officeDocument/2006/relationships/slide" Target="slides/slide117.xml" /><Relationship Id="rId1220" Type="http://schemas.openxmlformats.org/officeDocument/2006/relationships/slide" Target="slides/slide1215.xml" /><Relationship Id="rId1221" Type="http://schemas.openxmlformats.org/officeDocument/2006/relationships/slide" Target="slides/slide1216.xml" /><Relationship Id="rId1222" Type="http://schemas.openxmlformats.org/officeDocument/2006/relationships/slide" Target="slides/slide1217.xml" /><Relationship Id="rId1223" Type="http://schemas.openxmlformats.org/officeDocument/2006/relationships/slide" Target="slides/slide1218.xml" /><Relationship Id="rId1224" Type="http://schemas.openxmlformats.org/officeDocument/2006/relationships/slide" Target="slides/slide1219.xml" /><Relationship Id="rId1225" Type="http://schemas.openxmlformats.org/officeDocument/2006/relationships/slide" Target="slides/slide1220.xml" /><Relationship Id="rId1226" Type="http://schemas.openxmlformats.org/officeDocument/2006/relationships/slide" Target="slides/slide1221.xml" /><Relationship Id="rId1227" Type="http://schemas.openxmlformats.org/officeDocument/2006/relationships/slide" Target="slides/slide1222.xml" /><Relationship Id="rId1228" Type="http://schemas.openxmlformats.org/officeDocument/2006/relationships/slide" Target="slides/slide1223.xml" /><Relationship Id="rId1229" Type="http://schemas.openxmlformats.org/officeDocument/2006/relationships/slide" Target="slides/slide1224.xml" /><Relationship Id="rId123" Type="http://schemas.openxmlformats.org/officeDocument/2006/relationships/slide" Target="slides/slide118.xml" /><Relationship Id="rId1230" Type="http://schemas.openxmlformats.org/officeDocument/2006/relationships/slide" Target="slides/slide1225.xml" /><Relationship Id="rId1231" Type="http://schemas.openxmlformats.org/officeDocument/2006/relationships/slide" Target="slides/slide1226.xml" /><Relationship Id="rId1232" Type="http://schemas.openxmlformats.org/officeDocument/2006/relationships/slide" Target="slides/slide1227.xml" /><Relationship Id="rId1233" Type="http://schemas.openxmlformats.org/officeDocument/2006/relationships/slide" Target="slides/slide1228.xml" /><Relationship Id="rId1234" Type="http://schemas.openxmlformats.org/officeDocument/2006/relationships/slide" Target="slides/slide1229.xml" /><Relationship Id="rId1235" Type="http://schemas.openxmlformats.org/officeDocument/2006/relationships/slide" Target="slides/slide1230.xml" /><Relationship Id="rId1236" Type="http://schemas.openxmlformats.org/officeDocument/2006/relationships/slide" Target="slides/slide1231.xml" /><Relationship Id="rId1237" Type="http://schemas.openxmlformats.org/officeDocument/2006/relationships/slide" Target="slides/slide1232.xml" /><Relationship Id="rId1238" Type="http://schemas.openxmlformats.org/officeDocument/2006/relationships/slide" Target="slides/slide1233.xml" /><Relationship Id="rId1239" Type="http://schemas.openxmlformats.org/officeDocument/2006/relationships/slide" Target="slides/slide1234.xml" /><Relationship Id="rId124" Type="http://schemas.openxmlformats.org/officeDocument/2006/relationships/slide" Target="slides/slide119.xml" /><Relationship Id="rId1240" Type="http://schemas.openxmlformats.org/officeDocument/2006/relationships/slide" Target="slides/slide1235.xml" /><Relationship Id="rId1241" Type="http://schemas.openxmlformats.org/officeDocument/2006/relationships/slide" Target="slides/slide1236.xml" /><Relationship Id="rId1242" Type="http://schemas.openxmlformats.org/officeDocument/2006/relationships/slide" Target="slides/slide1237.xml" /><Relationship Id="rId1243" Type="http://schemas.openxmlformats.org/officeDocument/2006/relationships/slide" Target="slides/slide1238.xml" /><Relationship Id="rId1244" Type="http://schemas.openxmlformats.org/officeDocument/2006/relationships/slide" Target="slides/slide1239.xml" /><Relationship Id="rId1245" Type="http://schemas.openxmlformats.org/officeDocument/2006/relationships/slide" Target="slides/slide1240.xml" /><Relationship Id="rId1246" Type="http://schemas.openxmlformats.org/officeDocument/2006/relationships/slide" Target="slides/slide1241.xml" /><Relationship Id="rId1247" Type="http://schemas.openxmlformats.org/officeDocument/2006/relationships/slide" Target="slides/slide1242.xml" /><Relationship Id="rId1248" Type="http://schemas.openxmlformats.org/officeDocument/2006/relationships/slide" Target="slides/slide1243.xml" /><Relationship Id="rId1249" Type="http://schemas.openxmlformats.org/officeDocument/2006/relationships/slide" Target="slides/slide1244.xml" /><Relationship Id="rId125" Type="http://schemas.openxmlformats.org/officeDocument/2006/relationships/slide" Target="slides/slide120.xml" /><Relationship Id="rId1250" Type="http://schemas.openxmlformats.org/officeDocument/2006/relationships/slide" Target="slides/slide1245.xml" /><Relationship Id="rId1251" Type="http://schemas.openxmlformats.org/officeDocument/2006/relationships/slide" Target="slides/slide1246.xml" /><Relationship Id="rId1252" Type="http://schemas.openxmlformats.org/officeDocument/2006/relationships/slide" Target="slides/slide1247.xml" /><Relationship Id="rId1253" Type="http://schemas.openxmlformats.org/officeDocument/2006/relationships/slide" Target="slides/slide1248.xml" /><Relationship Id="rId1254" Type="http://schemas.openxmlformats.org/officeDocument/2006/relationships/slide" Target="slides/slide1249.xml" /><Relationship Id="rId1255" Type="http://schemas.openxmlformats.org/officeDocument/2006/relationships/slide" Target="slides/slide1250.xml" /><Relationship Id="rId1256" Type="http://schemas.openxmlformats.org/officeDocument/2006/relationships/slide" Target="slides/slide1251.xml" /><Relationship Id="rId1257" Type="http://schemas.openxmlformats.org/officeDocument/2006/relationships/slide" Target="slides/slide1252.xml" /><Relationship Id="rId1258" Type="http://schemas.openxmlformats.org/officeDocument/2006/relationships/slide" Target="slides/slide1253.xml" /><Relationship Id="rId1259" Type="http://schemas.openxmlformats.org/officeDocument/2006/relationships/slide" Target="slides/slide1254.xml" /><Relationship Id="rId126" Type="http://schemas.openxmlformats.org/officeDocument/2006/relationships/slide" Target="slides/slide121.xml" /><Relationship Id="rId1260" Type="http://schemas.openxmlformats.org/officeDocument/2006/relationships/slide" Target="slides/slide1255.xml" /><Relationship Id="rId1261" Type="http://schemas.openxmlformats.org/officeDocument/2006/relationships/slide" Target="slides/slide1256.xml" /><Relationship Id="rId1262" Type="http://schemas.openxmlformats.org/officeDocument/2006/relationships/slide" Target="slides/slide1257.xml" /><Relationship Id="rId1263" Type="http://schemas.openxmlformats.org/officeDocument/2006/relationships/slide" Target="slides/slide1258.xml" /><Relationship Id="rId1264" Type="http://schemas.openxmlformats.org/officeDocument/2006/relationships/slide" Target="slides/slide1259.xml" /><Relationship Id="rId1265" Type="http://schemas.openxmlformats.org/officeDocument/2006/relationships/slide" Target="slides/slide1260.xml" /><Relationship Id="rId1266" Type="http://schemas.openxmlformats.org/officeDocument/2006/relationships/slide" Target="slides/slide1261.xml" /><Relationship Id="rId1267" Type="http://schemas.openxmlformats.org/officeDocument/2006/relationships/slide" Target="slides/slide1262.xml" /><Relationship Id="rId1268" Type="http://schemas.openxmlformats.org/officeDocument/2006/relationships/slide" Target="slides/slide1263.xml" /><Relationship Id="rId1269" Type="http://schemas.openxmlformats.org/officeDocument/2006/relationships/slide" Target="slides/slide1264.xml" /><Relationship Id="rId127" Type="http://schemas.openxmlformats.org/officeDocument/2006/relationships/slide" Target="slides/slide122.xml" /><Relationship Id="rId1270" Type="http://schemas.openxmlformats.org/officeDocument/2006/relationships/slide" Target="slides/slide1265.xml" /><Relationship Id="rId1271" Type="http://schemas.openxmlformats.org/officeDocument/2006/relationships/slide" Target="slides/slide1266.xml" /><Relationship Id="rId1272" Type="http://schemas.openxmlformats.org/officeDocument/2006/relationships/slide" Target="slides/slide1267.xml" /><Relationship Id="rId1273" Type="http://schemas.openxmlformats.org/officeDocument/2006/relationships/slide" Target="slides/slide1268.xml" /><Relationship Id="rId1274" Type="http://schemas.openxmlformats.org/officeDocument/2006/relationships/slide" Target="slides/slide1269.xml" /><Relationship Id="rId1275" Type="http://schemas.openxmlformats.org/officeDocument/2006/relationships/slide" Target="slides/slide1270.xml" /><Relationship Id="rId1276" Type="http://schemas.openxmlformats.org/officeDocument/2006/relationships/slide" Target="slides/slide1271.xml" /><Relationship Id="rId1277" Type="http://schemas.openxmlformats.org/officeDocument/2006/relationships/slide" Target="slides/slide1272.xml" /><Relationship Id="rId1278" Type="http://schemas.openxmlformats.org/officeDocument/2006/relationships/slide" Target="slides/slide1273.xml" /><Relationship Id="rId1279" Type="http://schemas.openxmlformats.org/officeDocument/2006/relationships/slide" Target="slides/slide1274.xml" /><Relationship Id="rId128" Type="http://schemas.openxmlformats.org/officeDocument/2006/relationships/slide" Target="slides/slide123.xml" /><Relationship Id="rId1280" Type="http://schemas.openxmlformats.org/officeDocument/2006/relationships/slide" Target="slides/slide1275.xml" /><Relationship Id="rId1281" Type="http://schemas.openxmlformats.org/officeDocument/2006/relationships/slide" Target="slides/slide1276.xml" /><Relationship Id="rId1282" Type="http://schemas.openxmlformats.org/officeDocument/2006/relationships/slide" Target="slides/slide1277.xml" /><Relationship Id="rId1283" Type="http://schemas.openxmlformats.org/officeDocument/2006/relationships/slide" Target="slides/slide1278.xml" /><Relationship Id="rId1284" Type="http://schemas.openxmlformats.org/officeDocument/2006/relationships/slide" Target="slides/slide1279.xml" /><Relationship Id="rId1285" Type="http://schemas.openxmlformats.org/officeDocument/2006/relationships/slide" Target="slides/slide1280.xml" /><Relationship Id="rId1286" Type="http://schemas.openxmlformats.org/officeDocument/2006/relationships/slide" Target="slides/slide1281.xml" /><Relationship Id="rId1287" Type="http://schemas.openxmlformats.org/officeDocument/2006/relationships/slide" Target="slides/slide1282.xml" /><Relationship Id="rId1288" Type="http://schemas.openxmlformats.org/officeDocument/2006/relationships/slide" Target="slides/slide1283.xml" /><Relationship Id="rId1289" Type="http://schemas.openxmlformats.org/officeDocument/2006/relationships/slide" Target="slides/slide1284.xml" /><Relationship Id="rId129" Type="http://schemas.openxmlformats.org/officeDocument/2006/relationships/slide" Target="slides/slide124.xml" /><Relationship Id="rId1290" Type="http://schemas.openxmlformats.org/officeDocument/2006/relationships/slide" Target="slides/slide1285.xml" /><Relationship Id="rId1291" Type="http://schemas.openxmlformats.org/officeDocument/2006/relationships/slide" Target="slides/slide1286.xml" /><Relationship Id="rId1292" Type="http://schemas.openxmlformats.org/officeDocument/2006/relationships/slide" Target="slides/slide1287.xml" /><Relationship Id="rId1293" Type="http://schemas.openxmlformats.org/officeDocument/2006/relationships/slide" Target="slides/slide1288.xml" /><Relationship Id="rId1294" Type="http://schemas.openxmlformats.org/officeDocument/2006/relationships/slide" Target="slides/slide1289.xml" /><Relationship Id="rId1295" Type="http://schemas.openxmlformats.org/officeDocument/2006/relationships/slide" Target="slides/slide1290.xml" /><Relationship Id="rId1296" Type="http://schemas.openxmlformats.org/officeDocument/2006/relationships/slide" Target="slides/slide1291.xml" /><Relationship Id="rId1297" Type="http://schemas.openxmlformats.org/officeDocument/2006/relationships/slide" Target="slides/slide1292.xml" /><Relationship Id="rId1298" Type="http://schemas.openxmlformats.org/officeDocument/2006/relationships/slide" Target="slides/slide1293.xml" /><Relationship Id="rId1299" Type="http://schemas.openxmlformats.org/officeDocument/2006/relationships/slide" Target="slides/slide1294.xml" /><Relationship Id="rId13" Type="http://schemas.openxmlformats.org/officeDocument/2006/relationships/slide" Target="slides/slide8.xml" /><Relationship Id="rId130" Type="http://schemas.openxmlformats.org/officeDocument/2006/relationships/slide" Target="slides/slide125.xml" /><Relationship Id="rId1300" Type="http://schemas.openxmlformats.org/officeDocument/2006/relationships/slide" Target="slides/slide1295.xml" /><Relationship Id="rId1301" Type="http://schemas.openxmlformats.org/officeDocument/2006/relationships/slide" Target="slides/slide1296.xml" /><Relationship Id="rId1302" Type="http://schemas.openxmlformats.org/officeDocument/2006/relationships/slide" Target="slides/slide1297.xml" /><Relationship Id="rId1303" Type="http://schemas.openxmlformats.org/officeDocument/2006/relationships/slide" Target="slides/slide1298.xml" /><Relationship Id="rId1304" Type="http://schemas.openxmlformats.org/officeDocument/2006/relationships/slide" Target="slides/slide1299.xml" /><Relationship Id="rId1305" Type="http://schemas.openxmlformats.org/officeDocument/2006/relationships/slide" Target="slides/slide1300.xml" /><Relationship Id="rId1306" Type="http://schemas.openxmlformats.org/officeDocument/2006/relationships/slide" Target="slides/slide1301.xml" /><Relationship Id="rId1307" Type="http://schemas.openxmlformats.org/officeDocument/2006/relationships/slide" Target="slides/slide1302.xml" /><Relationship Id="rId1308" Type="http://schemas.openxmlformats.org/officeDocument/2006/relationships/slide" Target="slides/slide1303.xml" /><Relationship Id="rId1309" Type="http://schemas.openxmlformats.org/officeDocument/2006/relationships/slide" Target="slides/slide1304.xml" /><Relationship Id="rId131" Type="http://schemas.openxmlformats.org/officeDocument/2006/relationships/slide" Target="slides/slide126.xml" /><Relationship Id="rId1310" Type="http://schemas.openxmlformats.org/officeDocument/2006/relationships/slide" Target="slides/slide1305.xml" /><Relationship Id="rId1311" Type="http://schemas.openxmlformats.org/officeDocument/2006/relationships/slide" Target="slides/slide1306.xml" /><Relationship Id="rId1312" Type="http://schemas.openxmlformats.org/officeDocument/2006/relationships/slide" Target="slides/slide1307.xml" /><Relationship Id="rId1313" Type="http://schemas.openxmlformats.org/officeDocument/2006/relationships/slide" Target="slides/slide1308.xml" /><Relationship Id="rId1314" Type="http://schemas.openxmlformats.org/officeDocument/2006/relationships/slide" Target="slides/slide1309.xml" /><Relationship Id="rId1315" Type="http://schemas.openxmlformats.org/officeDocument/2006/relationships/slide" Target="slides/slide1310.xml" /><Relationship Id="rId1316" Type="http://schemas.openxmlformats.org/officeDocument/2006/relationships/slide" Target="slides/slide1311.xml" /><Relationship Id="rId1317" Type="http://schemas.openxmlformats.org/officeDocument/2006/relationships/slide" Target="slides/slide1312.xml" /><Relationship Id="rId1318" Type="http://schemas.openxmlformats.org/officeDocument/2006/relationships/slide" Target="slides/slide1313.xml" /><Relationship Id="rId1319" Type="http://schemas.openxmlformats.org/officeDocument/2006/relationships/slide" Target="slides/slide1314.xml" /><Relationship Id="rId132" Type="http://schemas.openxmlformats.org/officeDocument/2006/relationships/slide" Target="slides/slide127.xml" /><Relationship Id="rId1320" Type="http://schemas.openxmlformats.org/officeDocument/2006/relationships/slide" Target="slides/slide1315.xml" /><Relationship Id="rId1321" Type="http://schemas.openxmlformats.org/officeDocument/2006/relationships/slide" Target="slides/slide1316.xml" /><Relationship Id="rId1322" Type="http://schemas.openxmlformats.org/officeDocument/2006/relationships/slide" Target="slides/slide1317.xml" /><Relationship Id="rId1323" Type="http://schemas.openxmlformats.org/officeDocument/2006/relationships/slide" Target="slides/slide1318.xml" /><Relationship Id="rId1324" Type="http://schemas.openxmlformats.org/officeDocument/2006/relationships/slide" Target="slides/slide1319.xml" /><Relationship Id="rId1325" Type="http://schemas.openxmlformats.org/officeDocument/2006/relationships/slide" Target="slides/slide1320.xml" /><Relationship Id="rId1326" Type="http://schemas.openxmlformats.org/officeDocument/2006/relationships/slide" Target="slides/slide1321.xml" /><Relationship Id="rId1327" Type="http://schemas.openxmlformats.org/officeDocument/2006/relationships/slide" Target="slides/slide1322.xml" /><Relationship Id="rId1328" Type="http://schemas.openxmlformats.org/officeDocument/2006/relationships/slide" Target="slides/slide1323.xml" /><Relationship Id="rId1329" Type="http://schemas.openxmlformats.org/officeDocument/2006/relationships/slide" Target="slides/slide1324.xml" /><Relationship Id="rId133" Type="http://schemas.openxmlformats.org/officeDocument/2006/relationships/slide" Target="slides/slide128.xml" /><Relationship Id="rId1330" Type="http://schemas.openxmlformats.org/officeDocument/2006/relationships/slide" Target="slides/slide1325.xml" /><Relationship Id="rId1331" Type="http://schemas.openxmlformats.org/officeDocument/2006/relationships/slide" Target="slides/slide1326.xml" /><Relationship Id="rId1332" Type="http://schemas.openxmlformats.org/officeDocument/2006/relationships/slide" Target="slides/slide1327.xml" /><Relationship Id="rId1333" Type="http://schemas.openxmlformats.org/officeDocument/2006/relationships/slide" Target="slides/slide1328.xml" /><Relationship Id="rId1334" Type="http://schemas.openxmlformats.org/officeDocument/2006/relationships/slide" Target="slides/slide1329.xml" /><Relationship Id="rId1335" Type="http://schemas.openxmlformats.org/officeDocument/2006/relationships/slide" Target="slides/slide1330.xml" /><Relationship Id="rId1336" Type="http://schemas.openxmlformats.org/officeDocument/2006/relationships/slide" Target="slides/slide1331.xml" /><Relationship Id="rId1337" Type="http://schemas.openxmlformats.org/officeDocument/2006/relationships/slide" Target="slides/slide1332.xml" /><Relationship Id="rId1338" Type="http://schemas.openxmlformats.org/officeDocument/2006/relationships/slide" Target="slides/slide1333.xml" /><Relationship Id="rId1339" Type="http://schemas.openxmlformats.org/officeDocument/2006/relationships/slide" Target="slides/slide1334.xml" /><Relationship Id="rId134" Type="http://schemas.openxmlformats.org/officeDocument/2006/relationships/slide" Target="slides/slide129.xml" /><Relationship Id="rId1340" Type="http://schemas.openxmlformats.org/officeDocument/2006/relationships/slide" Target="slides/slide1335.xml" /><Relationship Id="rId1341" Type="http://schemas.openxmlformats.org/officeDocument/2006/relationships/slide" Target="slides/slide1336.xml" /><Relationship Id="rId1342" Type="http://schemas.openxmlformats.org/officeDocument/2006/relationships/slide" Target="slides/slide1337.xml" /><Relationship Id="rId1343" Type="http://schemas.openxmlformats.org/officeDocument/2006/relationships/slide" Target="slides/slide1338.xml" /><Relationship Id="rId1344" Type="http://schemas.openxmlformats.org/officeDocument/2006/relationships/slide" Target="slides/slide1339.xml" /><Relationship Id="rId1345" Type="http://schemas.openxmlformats.org/officeDocument/2006/relationships/slide" Target="slides/slide1340.xml" /><Relationship Id="rId1346" Type="http://schemas.openxmlformats.org/officeDocument/2006/relationships/slide" Target="slides/slide1341.xml" /><Relationship Id="rId1347" Type="http://schemas.openxmlformats.org/officeDocument/2006/relationships/slide" Target="slides/slide1342.xml" /><Relationship Id="rId1348" Type="http://schemas.openxmlformats.org/officeDocument/2006/relationships/slide" Target="slides/slide1343.xml" /><Relationship Id="rId1349" Type="http://schemas.openxmlformats.org/officeDocument/2006/relationships/slide" Target="slides/slide1344.xml" /><Relationship Id="rId135" Type="http://schemas.openxmlformats.org/officeDocument/2006/relationships/slide" Target="slides/slide130.xml" /><Relationship Id="rId1350" Type="http://schemas.openxmlformats.org/officeDocument/2006/relationships/slide" Target="slides/slide1345.xml" /><Relationship Id="rId1351" Type="http://schemas.openxmlformats.org/officeDocument/2006/relationships/slide" Target="slides/slide1346.xml" /><Relationship Id="rId1352" Type="http://schemas.openxmlformats.org/officeDocument/2006/relationships/slide" Target="slides/slide1347.xml" /><Relationship Id="rId1353" Type="http://schemas.openxmlformats.org/officeDocument/2006/relationships/slide" Target="slides/slide1348.xml" /><Relationship Id="rId1354" Type="http://schemas.openxmlformats.org/officeDocument/2006/relationships/slide" Target="slides/slide1349.xml" /><Relationship Id="rId1355" Type="http://schemas.openxmlformats.org/officeDocument/2006/relationships/slide" Target="slides/slide1350.xml" /><Relationship Id="rId1356" Type="http://schemas.openxmlformats.org/officeDocument/2006/relationships/slide" Target="slides/slide1351.xml" /><Relationship Id="rId1357" Type="http://schemas.openxmlformats.org/officeDocument/2006/relationships/slide" Target="slides/slide1352.xml" /><Relationship Id="rId1358" Type="http://schemas.openxmlformats.org/officeDocument/2006/relationships/slide" Target="slides/slide1353.xml" /><Relationship Id="rId1359" Type="http://schemas.openxmlformats.org/officeDocument/2006/relationships/slide" Target="slides/slide1354.xml" /><Relationship Id="rId136" Type="http://schemas.openxmlformats.org/officeDocument/2006/relationships/slide" Target="slides/slide131.xml" /><Relationship Id="rId1360" Type="http://schemas.openxmlformats.org/officeDocument/2006/relationships/slide" Target="slides/slide1355.xml" /><Relationship Id="rId1361" Type="http://schemas.openxmlformats.org/officeDocument/2006/relationships/slide" Target="slides/slide1356.xml" /><Relationship Id="rId1362" Type="http://schemas.openxmlformats.org/officeDocument/2006/relationships/slide" Target="slides/slide1357.xml" /><Relationship Id="rId1363" Type="http://schemas.openxmlformats.org/officeDocument/2006/relationships/slide" Target="slides/slide1358.xml" /><Relationship Id="rId1364" Type="http://schemas.openxmlformats.org/officeDocument/2006/relationships/slide" Target="slides/slide1359.xml" /><Relationship Id="rId1365" Type="http://schemas.openxmlformats.org/officeDocument/2006/relationships/slide" Target="slides/slide1360.xml" /><Relationship Id="rId1366" Type="http://schemas.openxmlformats.org/officeDocument/2006/relationships/slide" Target="slides/slide1361.xml" /><Relationship Id="rId1367" Type="http://schemas.openxmlformats.org/officeDocument/2006/relationships/slide" Target="slides/slide1362.xml" /><Relationship Id="rId1368" Type="http://schemas.openxmlformats.org/officeDocument/2006/relationships/slide" Target="slides/slide1363.xml" /><Relationship Id="rId1369" Type="http://schemas.openxmlformats.org/officeDocument/2006/relationships/slide" Target="slides/slide1364.xml" /><Relationship Id="rId137" Type="http://schemas.openxmlformats.org/officeDocument/2006/relationships/slide" Target="slides/slide132.xml" /><Relationship Id="rId1370" Type="http://schemas.openxmlformats.org/officeDocument/2006/relationships/slide" Target="slides/slide1365.xml" /><Relationship Id="rId1371" Type="http://schemas.openxmlformats.org/officeDocument/2006/relationships/slide" Target="slides/slide1366.xml" /><Relationship Id="rId1372" Type="http://schemas.openxmlformats.org/officeDocument/2006/relationships/slide" Target="slides/slide1367.xml" /><Relationship Id="rId1373" Type="http://schemas.openxmlformats.org/officeDocument/2006/relationships/slide" Target="slides/slide1368.xml" /><Relationship Id="rId1374" Type="http://schemas.openxmlformats.org/officeDocument/2006/relationships/slide" Target="slides/slide1369.xml" /><Relationship Id="rId1375" Type="http://schemas.openxmlformats.org/officeDocument/2006/relationships/slide" Target="slides/slide1370.xml" /><Relationship Id="rId1376" Type="http://schemas.openxmlformats.org/officeDocument/2006/relationships/slide" Target="slides/slide1371.xml" /><Relationship Id="rId1377" Type="http://schemas.openxmlformats.org/officeDocument/2006/relationships/slide" Target="slides/slide1372.xml" /><Relationship Id="rId1378" Type="http://schemas.openxmlformats.org/officeDocument/2006/relationships/slide" Target="slides/slide1373.xml" /><Relationship Id="rId1379" Type="http://schemas.openxmlformats.org/officeDocument/2006/relationships/slide" Target="slides/slide1374.xml" /><Relationship Id="rId138" Type="http://schemas.openxmlformats.org/officeDocument/2006/relationships/slide" Target="slides/slide133.xml" /><Relationship Id="rId1380" Type="http://schemas.openxmlformats.org/officeDocument/2006/relationships/slide" Target="slides/slide1375.xml" /><Relationship Id="rId1381" Type="http://schemas.openxmlformats.org/officeDocument/2006/relationships/slide" Target="slides/slide1376.xml" /><Relationship Id="rId1382" Type="http://schemas.openxmlformats.org/officeDocument/2006/relationships/slide" Target="slides/slide1377.xml" /><Relationship Id="rId1383" Type="http://schemas.openxmlformats.org/officeDocument/2006/relationships/slide" Target="slides/slide1378.xml" /><Relationship Id="rId1384" Type="http://schemas.openxmlformats.org/officeDocument/2006/relationships/slide" Target="slides/slide1379.xml" /><Relationship Id="rId1385" Type="http://schemas.openxmlformats.org/officeDocument/2006/relationships/slide" Target="slides/slide1380.xml" /><Relationship Id="rId1386" Type="http://schemas.openxmlformats.org/officeDocument/2006/relationships/slide" Target="slides/slide1381.xml" /><Relationship Id="rId1387" Type="http://schemas.openxmlformats.org/officeDocument/2006/relationships/slide" Target="slides/slide1382.xml" /><Relationship Id="rId1388" Type="http://schemas.openxmlformats.org/officeDocument/2006/relationships/slide" Target="slides/slide1383.xml" /><Relationship Id="rId1389" Type="http://schemas.openxmlformats.org/officeDocument/2006/relationships/slide" Target="slides/slide1384.xml" /><Relationship Id="rId139" Type="http://schemas.openxmlformats.org/officeDocument/2006/relationships/slide" Target="slides/slide134.xml" /><Relationship Id="rId1390" Type="http://schemas.openxmlformats.org/officeDocument/2006/relationships/slide" Target="slides/slide1385.xml" /><Relationship Id="rId1391" Type="http://schemas.openxmlformats.org/officeDocument/2006/relationships/slide" Target="slides/slide1386.xml" /><Relationship Id="rId1392" Type="http://schemas.openxmlformats.org/officeDocument/2006/relationships/slide" Target="slides/slide1387.xml" /><Relationship Id="rId1393" Type="http://schemas.openxmlformats.org/officeDocument/2006/relationships/slide" Target="slides/slide1388.xml" /><Relationship Id="rId1394" Type="http://schemas.openxmlformats.org/officeDocument/2006/relationships/slide" Target="slides/slide1389.xml" /><Relationship Id="rId1395" Type="http://schemas.openxmlformats.org/officeDocument/2006/relationships/slide" Target="slides/slide1390.xml" /><Relationship Id="rId1396" Type="http://schemas.openxmlformats.org/officeDocument/2006/relationships/slide" Target="slides/slide1391.xml" /><Relationship Id="rId1397" Type="http://schemas.openxmlformats.org/officeDocument/2006/relationships/slide" Target="slides/slide1392.xml" /><Relationship Id="rId1398" Type="http://schemas.openxmlformats.org/officeDocument/2006/relationships/slide" Target="slides/slide1393.xml" /><Relationship Id="rId1399" Type="http://schemas.openxmlformats.org/officeDocument/2006/relationships/slide" Target="slides/slide1394.xml" /><Relationship Id="rId14" Type="http://schemas.openxmlformats.org/officeDocument/2006/relationships/slide" Target="slides/slide9.xml" /><Relationship Id="rId140" Type="http://schemas.openxmlformats.org/officeDocument/2006/relationships/slide" Target="slides/slide135.xml" /><Relationship Id="rId1400" Type="http://schemas.openxmlformats.org/officeDocument/2006/relationships/slide" Target="slides/slide1395.xml" /><Relationship Id="rId1401" Type="http://schemas.openxmlformats.org/officeDocument/2006/relationships/slide" Target="slides/slide1396.xml" /><Relationship Id="rId1402" Type="http://schemas.openxmlformats.org/officeDocument/2006/relationships/slide" Target="slides/slide1397.xml" /><Relationship Id="rId1403" Type="http://schemas.openxmlformats.org/officeDocument/2006/relationships/slide" Target="slides/slide1398.xml" /><Relationship Id="rId1404" Type="http://schemas.openxmlformats.org/officeDocument/2006/relationships/slide" Target="slides/slide1399.xml" /><Relationship Id="rId1405" Type="http://schemas.openxmlformats.org/officeDocument/2006/relationships/slide" Target="slides/slide1400.xml" /><Relationship Id="rId1406" Type="http://schemas.openxmlformats.org/officeDocument/2006/relationships/slide" Target="slides/slide1401.xml" /><Relationship Id="rId1407" Type="http://schemas.openxmlformats.org/officeDocument/2006/relationships/slide" Target="slides/slide1402.xml" /><Relationship Id="rId1408" Type="http://schemas.openxmlformats.org/officeDocument/2006/relationships/slide" Target="slides/slide1403.xml" /><Relationship Id="rId1409" Type="http://schemas.openxmlformats.org/officeDocument/2006/relationships/slide" Target="slides/slide1404.xml" /><Relationship Id="rId141" Type="http://schemas.openxmlformats.org/officeDocument/2006/relationships/slide" Target="slides/slide136.xml" /><Relationship Id="rId1410" Type="http://schemas.openxmlformats.org/officeDocument/2006/relationships/slide" Target="slides/slide1405.xml" /><Relationship Id="rId1411" Type="http://schemas.openxmlformats.org/officeDocument/2006/relationships/slide" Target="slides/slide1406.xml" /><Relationship Id="rId1412" Type="http://schemas.openxmlformats.org/officeDocument/2006/relationships/slide" Target="slides/slide1407.xml" /><Relationship Id="rId1413" Type="http://schemas.openxmlformats.org/officeDocument/2006/relationships/slide" Target="slides/slide1408.xml" /><Relationship Id="rId1414" Type="http://schemas.openxmlformats.org/officeDocument/2006/relationships/slide" Target="slides/slide1409.xml" /><Relationship Id="rId1415" Type="http://schemas.openxmlformats.org/officeDocument/2006/relationships/slide" Target="slides/slide1410.xml" /><Relationship Id="rId1416" Type="http://schemas.openxmlformats.org/officeDocument/2006/relationships/slide" Target="slides/slide1411.xml" /><Relationship Id="rId1417" Type="http://schemas.openxmlformats.org/officeDocument/2006/relationships/slide" Target="slides/slide1412.xml" /><Relationship Id="rId1418" Type="http://schemas.openxmlformats.org/officeDocument/2006/relationships/slide" Target="slides/slide1413.xml" /><Relationship Id="rId1419" Type="http://schemas.openxmlformats.org/officeDocument/2006/relationships/slide" Target="slides/slide1414.xml" /><Relationship Id="rId142" Type="http://schemas.openxmlformats.org/officeDocument/2006/relationships/slide" Target="slides/slide137.xml" /><Relationship Id="rId1420" Type="http://schemas.openxmlformats.org/officeDocument/2006/relationships/slide" Target="slides/slide1415.xml" /><Relationship Id="rId1421" Type="http://schemas.openxmlformats.org/officeDocument/2006/relationships/slide" Target="slides/slide1416.xml" /><Relationship Id="rId1422" Type="http://schemas.openxmlformats.org/officeDocument/2006/relationships/slide" Target="slides/slide1417.xml" /><Relationship Id="rId1423" Type="http://schemas.openxmlformats.org/officeDocument/2006/relationships/slide" Target="slides/slide1418.xml" /><Relationship Id="rId1424" Type="http://schemas.openxmlformats.org/officeDocument/2006/relationships/slide" Target="slides/slide1419.xml" /><Relationship Id="rId1425" Type="http://schemas.openxmlformats.org/officeDocument/2006/relationships/slide" Target="slides/slide1420.xml" /><Relationship Id="rId1426" Type="http://schemas.openxmlformats.org/officeDocument/2006/relationships/slide" Target="slides/slide1421.xml" /><Relationship Id="rId1427" Type="http://schemas.openxmlformats.org/officeDocument/2006/relationships/slide" Target="slides/slide1422.xml" /><Relationship Id="rId1428" Type="http://schemas.openxmlformats.org/officeDocument/2006/relationships/slide" Target="slides/slide1423.xml" /><Relationship Id="rId1429" Type="http://schemas.openxmlformats.org/officeDocument/2006/relationships/slide" Target="slides/slide1424.xml" /><Relationship Id="rId143" Type="http://schemas.openxmlformats.org/officeDocument/2006/relationships/slide" Target="slides/slide138.xml" /><Relationship Id="rId1430" Type="http://schemas.openxmlformats.org/officeDocument/2006/relationships/slide" Target="slides/slide1425.xml" /><Relationship Id="rId1431" Type="http://schemas.openxmlformats.org/officeDocument/2006/relationships/slide" Target="slides/slide1426.xml" /><Relationship Id="rId1432" Type="http://schemas.openxmlformats.org/officeDocument/2006/relationships/slide" Target="slides/slide1427.xml" /><Relationship Id="rId1433" Type="http://schemas.openxmlformats.org/officeDocument/2006/relationships/slide" Target="slides/slide1428.xml" /><Relationship Id="rId1434" Type="http://schemas.openxmlformats.org/officeDocument/2006/relationships/slide" Target="slides/slide1429.xml" /><Relationship Id="rId1435" Type="http://schemas.openxmlformats.org/officeDocument/2006/relationships/slide" Target="slides/slide1430.xml" /><Relationship Id="rId1436" Type="http://schemas.openxmlformats.org/officeDocument/2006/relationships/slide" Target="slides/slide1431.xml" /><Relationship Id="rId1437" Type="http://schemas.openxmlformats.org/officeDocument/2006/relationships/slide" Target="slides/slide1432.xml" /><Relationship Id="rId1438" Type="http://schemas.openxmlformats.org/officeDocument/2006/relationships/slide" Target="slides/slide1433.xml" /><Relationship Id="rId1439" Type="http://schemas.openxmlformats.org/officeDocument/2006/relationships/slide" Target="slides/slide1434.xml" /><Relationship Id="rId144" Type="http://schemas.openxmlformats.org/officeDocument/2006/relationships/slide" Target="slides/slide139.xml" /><Relationship Id="rId1440" Type="http://schemas.openxmlformats.org/officeDocument/2006/relationships/slide" Target="slides/slide1435.xml" /><Relationship Id="rId1441" Type="http://schemas.openxmlformats.org/officeDocument/2006/relationships/slide" Target="slides/slide1436.xml" /><Relationship Id="rId1442" Type="http://schemas.openxmlformats.org/officeDocument/2006/relationships/slide" Target="slides/slide1437.xml" /><Relationship Id="rId1443" Type="http://schemas.openxmlformats.org/officeDocument/2006/relationships/slide" Target="slides/slide1438.xml" /><Relationship Id="rId1444" Type="http://schemas.openxmlformats.org/officeDocument/2006/relationships/slide" Target="slides/slide1439.xml" /><Relationship Id="rId1445" Type="http://schemas.openxmlformats.org/officeDocument/2006/relationships/slide" Target="slides/slide1440.xml" /><Relationship Id="rId1446" Type="http://schemas.openxmlformats.org/officeDocument/2006/relationships/slide" Target="slides/slide1441.xml" /><Relationship Id="rId1447" Type="http://schemas.openxmlformats.org/officeDocument/2006/relationships/slide" Target="slides/slide1442.xml" /><Relationship Id="rId1448" Type="http://schemas.openxmlformats.org/officeDocument/2006/relationships/slide" Target="slides/slide1443.xml" /><Relationship Id="rId1449" Type="http://schemas.openxmlformats.org/officeDocument/2006/relationships/slide" Target="slides/slide1444.xml" /><Relationship Id="rId145" Type="http://schemas.openxmlformats.org/officeDocument/2006/relationships/slide" Target="slides/slide140.xml" /><Relationship Id="rId1450" Type="http://schemas.openxmlformats.org/officeDocument/2006/relationships/slide" Target="slides/slide1445.xml" /><Relationship Id="rId1451" Type="http://schemas.openxmlformats.org/officeDocument/2006/relationships/slide" Target="slides/slide1446.xml" /><Relationship Id="rId1452" Type="http://schemas.openxmlformats.org/officeDocument/2006/relationships/slide" Target="slides/slide1447.xml" /><Relationship Id="rId1453" Type="http://schemas.openxmlformats.org/officeDocument/2006/relationships/slide" Target="slides/slide1448.xml" /><Relationship Id="rId1454" Type="http://schemas.openxmlformats.org/officeDocument/2006/relationships/slide" Target="slides/slide1449.xml" /><Relationship Id="rId1455" Type="http://schemas.openxmlformats.org/officeDocument/2006/relationships/slide" Target="slides/slide1450.xml" /><Relationship Id="rId1456" Type="http://schemas.openxmlformats.org/officeDocument/2006/relationships/slide" Target="slides/slide1451.xml" /><Relationship Id="rId1457" Type="http://schemas.openxmlformats.org/officeDocument/2006/relationships/slide" Target="slides/slide1452.xml" /><Relationship Id="rId1458" Type="http://schemas.openxmlformats.org/officeDocument/2006/relationships/slide" Target="slides/slide1453.xml" /><Relationship Id="rId1459" Type="http://schemas.openxmlformats.org/officeDocument/2006/relationships/slide" Target="slides/slide1454.xml" /><Relationship Id="rId146" Type="http://schemas.openxmlformats.org/officeDocument/2006/relationships/slide" Target="slides/slide141.xml" /><Relationship Id="rId1460" Type="http://schemas.openxmlformats.org/officeDocument/2006/relationships/slide" Target="slides/slide1455.xml" /><Relationship Id="rId1461" Type="http://schemas.openxmlformats.org/officeDocument/2006/relationships/slide" Target="slides/slide1456.xml" /><Relationship Id="rId1462" Type="http://schemas.openxmlformats.org/officeDocument/2006/relationships/slide" Target="slides/slide1457.xml" /><Relationship Id="rId1463" Type="http://schemas.openxmlformats.org/officeDocument/2006/relationships/slide" Target="slides/slide1458.xml" /><Relationship Id="rId1464" Type="http://schemas.openxmlformats.org/officeDocument/2006/relationships/slide" Target="slides/slide1459.xml" /><Relationship Id="rId1465" Type="http://schemas.openxmlformats.org/officeDocument/2006/relationships/slide" Target="slides/slide1460.xml" /><Relationship Id="rId1466" Type="http://schemas.openxmlformats.org/officeDocument/2006/relationships/slide" Target="slides/slide1461.xml" /><Relationship Id="rId1467" Type="http://schemas.openxmlformats.org/officeDocument/2006/relationships/slide" Target="slides/slide1462.xml" /><Relationship Id="rId1468" Type="http://schemas.openxmlformats.org/officeDocument/2006/relationships/slide" Target="slides/slide1463.xml" /><Relationship Id="rId1469" Type="http://schemas.openxmlformats.org/officeDocument/2006/relationships/slide" Target="slides/slide1464.xml" /><Relationship Id="rId147" Type="http://schemas.openxmlformats.org/officeDocument/2006/relationships/slide" Target="slides/slide142.xml" /><Relationship Id="rId1470" Type="http://schemas.openxmlformats.org/officeDocument/2006/relationships/slide" Target="slides/slide1465.xml" /><Relationship Id="rId1471" Type="http://schemas.openxmlformats.org/officeDocument/2006/relationships/slide" Target="slides/slide1466.xml" /><Relationship Id="rId1472" Type="http://schemas.openxmlformats.org/officeDocument/2006/relationships/slide" Target="slides/slide1467.xml" /><Relationship Id="rId1473" Type="http://schemas.openxmlformats.org/officeDocument/2006/relationships/slide" Target="slides/slide1468.xml" /><Relationship Id="rId1474" Type="http://schemas.openxmlformats.org/officeDocument/2006/relationships/slide" Target="slides/slide1469.xml" /><Relationship Id="rId1475" Type="http://schemas.openxmlformats.org/officeDocument/2006/relationships/slide" Target="slides/slide1470.xml" /><Relationship Id="rId1476" Type="http://schemas.openxmlformats.org/officeDocument/2006/relationships/slide" Target="slides/slide1471.xml" /><Relationship Id="rId1477" Type="http://schemas.openxmlformats.org/officeDocument/2006/relationships/slide" Target="slides/slide1472.xml" /><Relationship Id="rId1478" Type="http://schemas.openxmlformats.org/officeDocument/2006/relationships/slide" Target="slides/slide1473.xml" /><Relationship Id="rId1479" Type="http://schemas.openxmlformats.org/officeDocument/2006/relationships/slide" Target="slides/slide1474.xml" /><Relationship Id="rId148" Type="http://schemas.openxmlformats.org/officeDocument/2006/relationships/slide" Target="slides/slide143.xml" /><Relationship Id="rId1480" Type="http://schemas.openxmlformats.org/officeDocument/2006/relationships/slide" Target="slides/slide1475.xml" /><Relationship Id="rId1481" Type="http://schemas.openxmlformats.org/officeDocument/2006/relationships/slide" Target="slides/slide1476.xml" /><Relationship Id="rId1482" Type="http://schemas.openxmlformats.org/officeDocument/2006/relationships/slide" Target="slides/slide1477.xml" /><Relationship Id="rId1483" Type="http://schemas.openxmlformats.org/officeDocument/2006/relationships/slide" Target="slides/slide1478.xml" /><Relationship Id="rId1484" Type="http://schemas.openxmlformats.org/officeDocument/2006/relationships/slide" Target="slides/slide1479.xml" /><Relationship Id="rId1485" Type="http://schemas.openxmlformats.org/officeDocument/2006/relationships/slide" Target="slides/slide1480.xml" /><Relationship Id="rId1486" Type="http://schemas.openxmlformats.org/officeDocument/2006/relationships/slide" Target="slides/slide1481.xml" /><Relationship Id="rId1487" Type="http://schemas.openxmlformats.org/officeDocument/2006/relationships/slide" Target="slides/slide1482.xml" /><Relationship Id="rId1488" Type="http://schemas.openxmlformats.org/officeDocument/2006/relationships/slide" Target="slides/slide1483.xml" /><Relationship Id="rId1489" Type="http://schemas.openxmlformats.org/officeDocument/2006/relationships/slide" Target="slides/slide1484.xml" /><Relationship Id="rId149" Type="http://schemas.openxmlformats.org/officeDocument/2006/relationships/slide" Target="slides/slide144.xml" /><Relationship Id="rId1490" Type="http://schemas.openxmlformats.org/officeDocument/2006/relationships/slide" Target="slides/slide1485.xml" /><Relationship Id="rId1491" Type="http://schemas.openxmlformats.org/officeDocument/2006/relationships/slide" Target="slides/slide1486.xml" /><Relationship Id="rId1492" Type="http://schemas.openxmlformats.org/officeDocument/2006/relationships/slide" Target="slides/slide1487.xml" /><Relationship Id="rId1493" Type="http://schemas.openxmlformats.org/officeDocument/2006/relationships/slide" Target="slides/slide1488.xml" /><Relationship Id="rId1494" Type="http://schemas.openxmlformats.org/officeDocument/2006/relationships/slide" Target="slides/slide1489.xml" /><Relationship Id="rId1495" Type="http://schemas.openxmlformats.org/officeDocument/2006/relationships/slide" Target="slides/slide1490.xml" /><Relationship Id="rId1496" Type="http://schemas.openxmlformats.org/officeDocument/2006/relationships/slide" Target="slides/slide1491.xml" /><Relationship Id="rId1497" Type="http://schemas.openxmlformats.org/officeDocument/2006/relationships/slide" Target="slides/slide1492.xml" /><Relationship Id="rId1498" Type="http://schemas.openxmlformats.org/officeDocument/2006/relationships/slide" Target="slides/slide1493.xml" /><Relationship Id="rId1499" Type="http://schemas.openxmlformats.org/officeDocument/2006/relationships/slide" Target="slides/slide1494.xml" /><Relationship Id="rId15" Type="http://schemas.openxmlformats.org/officeDocument/2006/relationships/slide" Target="slides/slide10.xml" /><Relationship Id="rId150" Type="http://schemas.openxmlformats.org/officeDocument/2006/relationships/slide" Target="slides/slide145.xml" /><Relationship Id="rId1500" Type="http://schemas.openxmlformats.org/officeDocument/2006/relationships/slide" Target="slides/slide1495.xml" /><Relationship Id="rId1501" Type="http://schemas.openxmlformats.org/officeDocument/2006/relationships/slide" Target="slides/slide1496.xml" /><Relationship Id="rId1502" Type="http://schemas.openxmlformats.org/officeDocument/2006/relationships/slide" Target="slides/slide1497.xml" /><Relationship Id="rId1503" Type="http://schemas.openxmlformats.org/officeDocument/2006/relationships/slide" Target="slides/slide1498.xml" /><Relationship Id="rId1504" Type="http://schemas.openxmlformats.org/officeDocument/2006/relationships/slide" Target="slides/slide1499.xml" /><Relationship Id="rId1505" Type="http://schemas.openxmlformats.org/officeDocument/2006/relationships/slide" Target="slides/slide1500.xml" /><Relationship Id="rId1506" Type="http://schemas.openxmlformats.org/officeDocument/2006/relationships/slide" Target="slides/slide1501.xml" /><Relationship Id="rId1507" Type="http://schemas.openxmlformats.org/officeDocument/2006/relationships/slide" Target="slides/slide1502.xml" /><Relationship Id="rId1508" Type="http://schemas.openxmlformats.org/officeDocument/2006/relationships/slide" Target="slides/slide1503.xml" /><Relationship Id="rId1509" Type="http://schemas.openxmlformats.org/officeDocument/2006/relationships/slide" Target="slides/slide1504.xml" /><Relationship Id="rId151" Type="http://schemas.openxmlformats.org/officeDocument/2006/relationships/slide" Target="slides/slide146.xml" /><Relationship Id="rId1510" Type="http://schemas.openxmlformats.org/officeDocument/2006/relationships/slide" Target="slides/slide1505.xml" /><Relationship Id="rId1511" Type="http://schemas.openxmlformats.org/officeDocument/2006/relationships/slide" Target="slides/slide1506.xml" /><Relationship Id="rId1512" Type="http://schemas.openxmlformats.org/officeDocument/2006/relationships/slide" Target="slides/slide1507.xml" /><Relationship Id="rId1513" Type="http://schemas.openxmlformats.org/officeDocument/2006/relationships/slide" Target="slides/slide1508.xml" /><Relationship Id="rId1514" Type="http://schemas.openxmlformats.org/officeDocument/2006/relationships/slide" Target="slides/slide1509.xml" /><Relationship Id="rId1515" Type="http://schemas.openxmlformats.org/officeDocument/2006/relationships/slide" Target="slides/slide1510.xml" /><Relationship Id="rId1516" Type="http://schemas.openxmlformats.org/officeDocument/2006/relationships/slide" Target="slides/slide1511.xml" /><Relationship Id="rId1517" Type="http://schemas.openxmlformats.org/officeDocument/2006/relationships/slide" Target="slides/slide1512.xml" /><Relationship Id="rId1518" Type="http://schemas.openxmlformats.org/officeDocument/2006/relationships/slide" Target="slides/slide1513.xml" /><Relationship Id="rId1519" Type="http://schemas.openxmlformats.org/officeDocument/2006/relationships/slide" Target="slides/slide1514.xml" /><Relationship Id="rId152" Type="http://schemas.openxmlformats.org/officeDocument/2006/relationships/slide" Target="slides/slide147.xml" /><Relationship Id="rId1520" Type="http://schemas.openxmlformats.org/officeDocument/2006/relationships/slide" Target="slides/slide1515.xml" /><Relationship Id="rId1521" Type="http://schemas.openxmlformats.org/officeDocument/2006/relationships/slide" Target="slides/slide1516.xml" /><Relationship Id="rId1522" Type="http://schemas.openxmlformats.org/officeDocument/2006/relationships/slide" Target="slides/slide1517.xml" /><Relationship Id="rId1523" Type="http://schemas.openxmlformats.org/officeDocument/2006/relationships/slide" Target="slides/slide1518.xml" /><Relationship Id="rId1524" Type="http://schemas.openxmlformats.org/officeDocument/2006/relationships/slide" Target="slides/slide1519.xml" /><Relationship Id="rId1525" Type="http://schemas.openxmlformats.org/officeDocument/2006/relationships/slide" Target="slides/slide1520.xml" /><Relationship Id="rId1526" Type="http://schemas.openxmlformats.org/officeDocument/2006/relationships/slide" Target="slides/slide1521.xml" /><Relationship Id="rId1527" Type="http://schemas.openxmlformats.org/officeDocument/2006/relationships/slide" Target="slides/slide1522.xml" /><Relationship Id="rId1528" Type="http://schemas.openxmlformats.org/officeDocument/2006/relationships/slide" Target="slides/slide1523.xml" /><Relationship Id="rId1529" Type="http://schemas.openxmlformats.org/officeDocument/2006/relationships/slide" Target="slides/slide1524.xml" /><Relationship Id="rId153" Type="http://schemas.openxmlformats.org/officeDocument/2006/relationships/slide" Target="slides/slide148.xml" /><Relationship Id="rId1530" Type="http://schemas.openxmlformats.org/officeDocument/2006/relationships/slide" Target="slides/slide1525.xml" /><Relationship Id="rId1531" Type="http://schemas.openxmlformats.org/officeDocument/2006/relationships/slide" Target="slides/slide1526.xml" /><Relationship Id="rId1532" Type="http://schemas.openxmlformats.org/officeDocument/2006/relationships/slide" Target="slides/slide1527.xml" /><Relationship Id="rId1533" Type="http://schemas.openxmlformats.org/officeDocument/2006/relationships/slide" Target="slides/slide1528.xml" /><Relationship Id="rId1534" Type="http://schemas.openxmlformats.org/officeDocument/2006/relationships/slide" Target="slides/slide1529.xml" /><Relationship Id="rId1535" Type="http://schemas.openxmlformats.org/officeDocument/2006/relationships/slide" Target="slides/slide1530.xml" /><Relationship Id="rId1536" Type="http://schemas.openxmlformats.org/officeDocument/2006/relationships/slide" Target="slides/slide1531.xml" /><Relationship Id="rId1537" Type="http://schemas.openxmlformats.org/officeDocument/2006/relationships/slide" Target="slides/slide1532.xml" /><Relationship Id="rId1538" Type="http://schemas.openxmlformats.org/officeDocument/2006/relationships/slide" Target="slides/slide1533.xml" /><Relationship Id="rId1539" Type="http://schemas.openxmlformats.org/officeDocument/2006/relationships/slide" Target="slides/slide1534.xml" /><Relationship Id="rId154" Type="http://schemas.openxmlformats.org/officeDocument/2006/relationships/slide" Target="slides/slide149.xml" /><Relationship Id="rId1540" Type="http://schemas.openxmlformats.org/officeDocument/2006/relationships/slide" Target="slides/slide1535.xml" /><Relationship Id="rId1541" Type="http://schemas.openxmlformats.org/officeDocument/2006/relationships/slide" Target="slides/slide1536.xml" /><Relationship Id="rId1542" Type="http://schemas.openxmlformats.org/officeDocument/2006/relationships/slide" Target="slides/slide1537.xml" /><Relationship Id="rId1543" Type="http://schemas.openxmlformats.org/officeDocument/2006/relationships/slide" Target="slides/slide1538.xml" /><Relationship Id="rId1544" Type="http://schemas.openxmlformats.org/officeDocument/2006/relationships/slide" Target="slides/slide1539.xml" /><Relationship Id="rId1545" Type="http://schemas.openxmlformats.org/officeDocument/2006/relationships/slide" Target="slides/slide1540.xml" /><Relationship Id="rId1546" Type="http://schemas.openxmlformats.org/officeDocument/2006/relationships/slide" Target="slides/slide1541.xml" /><Relationship Id="rId1547" Type="http://schemas.openxmlformats.org/officeDocument/2006/relationships/slide" Target="slides/slide1542.xml" /><Relationship Id="rId1548" Type="http://schemas.openxmlformats.org/officeDocument/2006/relationships/slide" Target="slides/slide1543.xml" /><Relationship Id="rId1549" Type="http://schemas.openxmlformats.org/officeDocument/2006/relationships/slide" Target="slides/slide1544.xml" /><Relationship Id="rId155" Type="http://schemas.openxmlformats.org/officeDocument/2006/relationships/slide" Target="slides/slide150.xml" /><Relationship Id="rId1550" Type="http://schemas.openxmlformats.org/officeDocument/2006/relationships/slide" Target="slides/slide1545.xml" /><Relationship Id="rId1551" Type="http://schemas.openxmlformats.org/officeDocument/2006/relationships/slide" Target="slides/slide1546.xml" /><Relationship Id="rId1552" Type="http://schemas.openxmlformats.org/officeDocument/2006/relationships/slide" Target="slides/slide1547.xml" /><Relationship Id="rId1553" Type="http://schemas.openxmlformats.org/officeDocument/2006/relationships/slide" Target="slides/slide1548.xml" /><Relationship Id="rId1554" Type="http://schemas.openxmlformats.org/officeDocument/2006/relationships/slide" Target="slides/slide1549.xml" /><Relationship Id="rId1555" Type="http://schemas.openxmlformats.org/officeDocument/2006/relationships/slide" Target="slides/slide1550.xml" /><Relationship Id="rId1556" Type="http://schemas.openxmlformats.org/officeDocument/2006/relationships/slide" Target="slides/slide1551.xml" /><Relationship Id="rId1557" Type="http://schemas.openxmlformats.org/officeDocument/2006/relationships/slide" Target="slides/slide1552.xml" /><Relationship Id="rId1558" Type="http://schemas.openxmlformats.org/officeDocument/2006/relationships/slide" Target="slides/slide1553.xml" /><Relationship Id="rId1559" Type="http://schemas.openxmlformats.org/officeDocument/2006/relationships/slide" Target="slides/slide1554.xml" /><Relationship Id="rId156" Type="http://schemas.openxmlformats.org/officeDocument/2006/relationships/slide" Target="slides/slide151.xml" /><Relationship Id="rId1560" Type="http://schemas.openxmlformats.org/officeDocument/2006/relationships/slide" Target="slides/slide1555.xml" /><Relationship Id="rId1561" Type="http://schemas.openxmlformats.org/officeDocument/2006/relationships/slide" Target="slides/slide1556.xml" /><Relationship Id="rId1562" Type="http://schemas.openxmlformats.org/officeDocument/2006/relationships/slide" Target="slides/slide1557.xml" /><Relationship Id="rId1563" Type="http://schemas.openxmlformats.org/officeDocument/2006/relationships/slide" Target="slides/slide1558.xml" /><Relationship Id="rId1564" Type="http://schemas.openxmlformats.org/officeDocument/2006/relationships/slide" Target="slides/slide1559.xml" /><Relationship Id="rId1565" Type="http://schemas.openxmlformats.org/officeDocument/2006/relationships/slide" Target="slides/slide1560.xml" /><Relationship Id="rId1566" Type="http://schemas.openxmlformats.org/officeDocument/2006/relationships/slide" Target="slides/slide1561.xml" /><Relationship Id="rId1567" Type="http://schemas.openxmlformats.org/officeDocument/2006/relationships/slide" Target="slides/slide1562.xml" /><Relationship Id="rId1568" Type="http://schemas.openxmlformats.org/officeDocument/2006/relationships/slide" Target="slides/slide1563.xml" /><Relationship Id="rId1569" Type="http://schemas.openxmlformats.org/officeDocument/2006/relationships/slide" Target="slides/slide1564.xml" /><Relationship Id="rId157" Type="http://schemas.openxmlformats.org/officeDocument/2006/relationships/slide" Target="slides/slide152.xml" /><Relationship Id="rId1570" Type="http://schemas.openxmlformats.org/officeDocument/2006/relationships/slide" Target="slides/slide1565.xml" /><Relationship Id="rId1571" Type="http://schemas.openxmlformats.org/officeDocument/2006/relationships/slide" Target="slides/slide1566.xml" /><Relationship Id="rId1572" Type="http://schemas.openxmlformats.org/officeDocument/2006/relationships/slide" Target="slides/slide1567.xml" /><Relationship Id="rId1573" Type="http://schemas.openxmlformats.org/officeDocument/2006/relationships/slide" Target="slides/slide1568.xml" /><Relationship Id="rId1574" Type="http://schemas.openxmlformats.org/officeDocument/2006/relationships/slide" Target="slides/slide1569.xml" /><Relationship Id="rId1575" Type="http://schemas.openxmlformats.org/officeDocument/2006/relationships/slide" Target="slides/slide1570.xml" /><Relationship Id="rId1576" Type="http://schemas.openxmlformats.org/officeDocument/2006/relationships/slide" Target="slides/slide1571.xml" /><Relationship Id="rId1577" Type="http://schemas.openxmlformats.org/officeDocument/2006/relationships/slide" Target="slides/slide1572.xml" /><Relationship Id="rId1578" Type="http://schemas.openxmlformats.org/officeDocument/2006/relationships/slide" Target="slides/slide1573.xml" /><Relationship Id="rId1579" Type="http://schemas.openxmlformats.org/officeDocument/2006/relationships/slide" Target="slides/slide1574.xml" /><Relationship Id="rId158" Type="http://schemas.openxmlformats.org/officeDocument/2006/relationships/slide" Target="slides/slide153.xml" /><Relationship Id="rId1580" Type="http://schemas.openxmlformats.org/officeDocument/2006/relationships/slide" Target="slides/slide1575.xml" /><Relationship Id="rId1581" Type="http://schemas.openxmlformats.org/officeDocument/2006/relationships/slide" Target="slides/slide1576.xml" /><Relationship Id="rId1582" Type="http://schemas.openxmlformats.org/officeDocument/2006/relationships/slide" Target="slides/slide1577.xml" /><Relationship Id="rId1583" Type="http://schemas.openxmlformats.org/officeDocument/2006/relationships/slide" Target="slides/slide1578.xml" /><Relationship Id="rId1584" Type="http://schemas.openxmlformats.org/officeDocument/2006/relationships/slide" Target="slides/slide1579.xml" /><Relationship Id="rId1585" Type="http://schemas.openxmlformats.org/officeDocument/2006/relationships/slide" Target="slides/slide1580.xml" /><Relationship Id="rId1586" Type="http://schemas.openxmlformats.org/officeDocument/2006/relationships/slide" Target="slides/slide1581.xml" /><Relationship Id="rId1587" Type="http://schemas.openxmlformats.org/officeDocument/2006/relationships/slide" Target="slides/slide1582.xml" /><Relationship Id="rId1588" Type="http://schemas.openxmlformats.org/officeDocument/2006/relationships/slide" Target="slides/slide1583.xml" /><Relationship Id="rId1589" Type="http://schemas.openxmlformats.org/officeDocument/2006/relationships/slide" Target="slides/slide1584.xml" /><Relationship Id="rId159" Type="http://schemas.openxmlformats.org/officeDocument/2006/relationships/slide" Target="slides/slide154.xml" /><Relationship Id="rId1590" Type="http://schemas.openxmlformats.org/officeDocument/2006/relationships/slide" Target="slides/slide1585.xml" /><Relationship Id="rId1591" Type="http://schemas.openxmlformats.org/officeDocument/2006/relationships/slide" Target="slides/slide1586.xml" /><Relationship Id="rId1592" Type="http://schemas.openxmlformats.org/officeDocument/2006/relationships/slide" Target="slides/slide1587.xml" /><Relationship Id="rId1593" Type="http://schemas.openxmlformats.org/officeDocument/2006/relationships/slide" Target="slides/slide1588.xml" /><Relationship Id="rId1594" Type="http://schemas.openxmlformats.org/officeDocument/2006/relationships/slide" Target="slides/slide1589.xml" /><Relationship Id="rId1595" Type="http://schemas.openxmlformats.org/officeDocument/2006/relationships/slide" Target="slides/slide1590.xml" /><Relationship Id="rId1596" Type="http://schemas.openxmlformats.org/officeDocument/2006/relationships/slide" Target="slides/slide1591.xml" /><Relationship Id="rId1597" Type="http://schemas.openxmlformats.org/officeDocument/2006/relationships/slide" Target="slides/slide1592.xml" /><Relationship Id="rId1598" Type="http://schemas.openxmlformats.org/officeDocument/2006/relationships/slide" Target="slides/slide1593.xml" /><Relationship Id="rId1599" Type="http://schemas.openxmlformats.org/officeDocument/2006/relationships/slide" Target="slides/slide1594.xml" /><Relationship Id="rId16" Type="http://schemas.openxmlformats.org/officeDocument/2006/relationships/slide" Target="slides/slide11.xml" /><Relationship Id="rId160" Type="http://schemas.openxmlformats.org/officeDocument/2006/relationships/slide" Target="slides/slide155.xml" /><Relationship Id="rId1600" Type="http://schemas.openxmlformats.org/officeDocument/2006/relationships/slide" Target="slides/slide1595.xml" /><Relationship Id="rId1601" Type="http://schemas.openxmlformats.org/officeDocument/2006/relationships/slide" Target="slides/slide1596.xml" /><Relationship Id="rId1602" Type="http://schemas.openxmlformats.org/officeDocument/2006/relationships/slide" Target="slides/slide1597.xml" /><Relationship Id="rId1603" Type="http://schemas.openxmlformats.org/officeDocument/2006/relationships/slide" Target="slides/slide1598.xml" /><Relationship Id="rId1604" Type="http://schemas.openxmlformats.org/officeDocument/2006/relationships/slide" Target="slides/slide1599.xml" /><Relationship Id="rId1605" Type="http://schemas.openxmlformats.org/officeDocument/2006/relationships/slide" Target="slides/slide1600.xml" /><Relationship Id="rId1606" Type="http://schemas.openxmlformats.org/officeDocument/2006/relationships/slide" Target="slides/slide1601.xml" /><Relationship Id="rId1607" Type="http://schemas.openxmlformats.org/officeDocument/2006/relationships/slide" Target="slides/slide1602.xml" /><Relationship Id="rId1608" Type="http://schemas.openxmlformats.org/officeDocument/2006/relationships/slide" Target="slides/slide1603.xml" /><Relationship Id="rId1609" Type="http://schemas.openxmlformats.org/officeDocument/2006/relationships/slide" Target="slides/slide1604.xml" /><Relationship Id="rId161" Type="http://schemas.openxmlformats.org/officeDocument/2006/relationships/slide" Target="slides/slide156.xml" /><Relationship Id="rId1610" Type="http://schemas.openxmlformats.org/officeDocument/2006/relationships/slide" Target="slides/slide1605.xml" /><Relationship Id="rId1611" Type="http://schemas.openxmlformats.org/officeDocument/2006/relationships/slide" Target="slides/slide1606.xml" /><Relationship Id="rId1612" Type="http://schemas.openxmlformats.org/officeDocument/2006/relationships/slide" Target="slides/slide1607.xml" /><Relationship Id="rId1613" Type="http://schemas.openxmlformats.org/officeDocument/2006/relationships/slide" Target="slides/slide1608.xml" /><Relationship Id="rId1614" Type="http://schemas.openxmlformats.org/officeDocument/2006/relationships/slide" Target="slides/slide1609.xml" /><Relationship Id="rId1615" Type="http://schemas.openxmlformats.org/officeDocument/2006/relationships/slide" Target="slides/slide1610.xml" /><Relationship Id="rId1616" Type="http://schemas.openxmlformats.org/officeDocument/2006/relationships/slide" Target="slides/slide1611.xml" /><Relationship Id="rId1617" Type="http://schemas.openxmlformats.org/officeDocument/2006/relationships/slide" Target="slides/slide1612.xml" /><Relationship Id="rId1618" Type="http://schemas.openxmlformats.org/officeDocument/2006/relationships/slide" Target="slides/slide1613.xml" /><Relationship Id="rId1619" Type="http://schemas.openxmlformats.org/officeDocument/2006/relationships/slide" Target="slides/slide1614.xml" /><Relationship Id="rId162" Type="http://schemas.openxmlformats.org/officeDocument/2006/relationships/slide" Target="slides/slide157.xml" /><Relationship Id="rId1620" Type="http://schemas.openxmlformats.org/officeDocument/2006/relationships/slide" Target="slides/slide1615.xml" /><Relationship Id="rId1621" Type="http://schemas.openxmlformats.org/officeDocument/2006/relationships/slide" Target="slides/slide1616.xml" /><Relationship Id="rId1622" Type="http://schemas.openxmlformats.org/officeDocument/2006/relationships/slide" Target="slides/slide1617.xml" /><Relationship Id="rId1623" Type="http://schemas.openxmlformats.org/officeDocument/2006/relationships/slide" Target="slides/slide1618.xml" /><Relationship Id="rId1624" Type="http://schemas.openxmlformats.org/officeDocument/2006/relationships/slide" Target="slides/slide1619.xml" /><Relationship Id="rId1625" Type="http://schemas.openxmlformats.org/officeDocument/2006/relationships/slide" Target="slides/slide1620.xml" /><Relationship Id="rId1626" Type="http://schemas.openxmlformats.org/officeDocument/2006/relationships/slide" Target="slides/slide1621.xml" /><Relationship Id="rId1627" Type="http://schemas.openxmlformats.org/officeDocument/2006/relationships/slide" Target="slides/slide1622.xml" /><Relationship Id="rId1628" Type="http://schemas.openxmlformats.org/officeDocument/2006/relationships/slide" Target="slides/slide1623.xml" /><Relationship Id="rId1629" Type="http://schemas.openxmlformats.org/officeDocument/2006/relationships/slide" Target="slides/slide1624.xml" /><Relationship Id="rId163" Type="http://schemas.openxmlformats.org/officeDocument/2006/relationships/slide" Target="slides/slide158.xml" /><Relationship Id="rId1630" Type="http://schemas.openxmlformats.org/officeDocument/2006/relationships/slide" Target="slides/slide1625.xml" /><Relationship Id="rId1631" Type="http://schemas.openxmlformats.org/officeDocument/2006/relationships/slide" Target="slides/slide1626.xml" /><Relationship Id="rId1632" Type="http://schemas.openxmlformats.org/officeDocument/2006/relationships/slide" Target="slides/slide1627.xml" /><Relationship Id="rId1633" Type="http://schemas.openxmlformats.org/officeDocument/2006/relationships/slide" Target="slides/slide1628.xml" /><Relationship Id="rId1634" Type="http://schemas.openxmlformats.org/officeDocument/2006/relationships/slide" Target="slides/slide1629.xml" /><Relationship Id="rId1635" Type="http://schemas.openxmlformats.org/officeDocument/2006/relationships/slide" Target="slides/slide1630.xml" /><Relationship Id="rId1636" Type="http://schemas.openxmlformats.org/officeDocument/2006/relationships/slide" Target="slides/slide1631.xml" /><Relationship Id="rId1637" Type="http://schemas.openxmlformats.org/officeDocument/2006/relationships/slide" Target="slides/slide1632.xml" /><Relationship Id="rId1638" Type="http://schemas.openxmlformats.org/officeDocument/2006/relationships/slide" Target="slides/slide1633.xml" /><Relationship Id="rId1639" Type="http://schemas.openxmlformats.org/officeDocument/2006/relationships/slide" Target="slides/slide1634.xml" /><Relationship Id="rId164" Type="http://schemas.openxmlformats.org/officeDocument/2006/relationships/slide" Target="slides/slide159.xml" /><Relationship Id="rId1640" Type="http://schemas.openxmlformats.org/officeDocument/2006/relationships/slide" Target="slides/slide1635.xml" /><Relationship Id="rId1641" Type="http://schemas.openxmlformats.org/officeDocument/2006/relationships/slide" Target="slides/slide1636.xml" /><Relationship Id="rId1642" Type="http://schemas.openxmlformats.org/officeDocument/2006/relationships/slide" Target="slides/slide1637.xml" /><Relationship Id="rId1643" Type="http://schemas.openxmlformats.org/officeDocument/2006/relationships/slide" Target="slides/slide1638.xml" /><Relationship Id="rId1644" Type="http://schemas.openxmlformats.org/officeDocument/2006/relationships/slide" Target="slides/slide1639.xml" /><Relationship Id="rId1645" Type="http://schemas.openxmlformats.org/officeDocument/2006/relationships/slide" Target="slides/slide1640.xml" /><Relationship Id="rId1646" Type="http://schemas.openxmlformats.org/officeDocument/2006/relationships/slide" Target="slides/slide1641.xml" /><Relationship Id="rId1647" Type="http://schemas.openxmlformats.org/officeDocument/2006/relationships/slide" Target="slides/slide1642.xml" /><Relationship Id="rId1648" Type="http://schemas.openxmlformats.org/officeDocument/2006/relationships/slide" Target="slides/slide1643.xml" /><Relationship Id="rId1649" Type="http://schemas.openxmlformats.org/officeDocument/2006/relationships/slide" Target="slides/slide1644.xml" /><Relationship Id="rId165" Type="http://schemas.openxmlformats.org/officeDocument/2006/relationships/slide" Target="slides/slide160.xml" /><Relationship Id="rId1650" Type="http://schemas.openxmlformats.org/officeDocument/2006/relationships/slide" Target="slides/slide1645.xml" /><Relationship Id="rId1651" Type="http://schemas.openxmlformats.org/officeDocument/2006/relationships/slide" Target="slides/slide1646.xml" /><Relationship Id="rId1652" Type="http://schemas.openxmlformats.org/officeDocument/2006/relationships/slide" Target="slides/slide1647.xml" /><Relationship Id="rId1653" Type="http://schemas.openxmlformats.org/officeDocument/2006/relationships/slide" Target="slides/slide1648.xml" /><Relationship Id="rId1654" Type="http://schemas.openxmlformats.org/officeDocument/2006/relationships/slide" Target="slides/slide1649.xml" /><Relationship Id="rId1655" Type="http://schemas.openxmlformats.org/officeDocument/2006/relationships/slide" Target="slides/slide1650.xml" /><Relationship Id="rId1656" Type="http://schemas.openxmlformats.org/officeDocument/2006/relationships/slide" Target="slides/slide1651.xml" /><Relationship Id="rId1657" Type="http://schemas.openxmlformats.org/officeDocument/2006/relationships/slide" Target="slides/slide1652.xml" /><Relationship Id="rId1658" Type="http://schemas.openxmlformats.org/officeDocument/2006/relationships/slide" Target="slides/slide1653.xml" /><Relationship Id="rId1659" Type="http://schemas.openxmlformats.org/officeDocument/2006/relationships/slide" Target="slides/slide1654.xml" /><Relationship Id="rId166" Type="http://schemas.openxmlformats.org/officeDocument/2006/relationships/slide" Target="slides/slide161.xml" /><Relationship Id="rId1660" Type="http://schemas.openxmlformats.org/officeDocument/2006/relationships/slide" Target="slides/slide1655.xml" /><Relationship Id="rId1661" Type="http://schemas.openxmlformats.org/officeDocument/2006/relationships/slide" Target="slides/slide1656.xml" /><Relationship Id="rId1662" Type="http://schemas.openxmlformats.org/officeDocument/2006/relationships/slide" Target="slides/slide1657.xml" /><Relationship Id="rId1663" Type="http://schemas.openxmlformats.org/officeDocument/2006/relationships/slide" Target="slides/slide1658.xml" /><Relationship Id="rId1664" Type="http://schemas.openxmlformats.org/officeDocument/2006/relationships/slide" Target="slides/slide1659.xml" /><Relationship Id="rId1665" Type="http://schemas.openxmlformats.org/officeDocument/2006/relationships/slide" Target="slides/slide1660.xml" /><Relationship Id="rId1666" Type="http://schemas.openxmlformats.org/officeDocument/2006/relationships/slide" Target="slides/slide1661.xml" /><Relationship Id="rId1667" Type="http://schemas.openxmlformats.org/officeDocument/2006/relationships/slide" Target="slides/slide1662.xml" /><Relationship Id="rId1668" Type="http://schemas.openxmlformats.org/officeDocument/2006/relationships/slide" Target="slides/slide1663.xml" /><Relationship Id="rId1669" Type="http://schemas.openxmlformats.org/officeDocument/2006/relationships/slide" Target="slides/slide1664.xml" /><Relationship Id="rId167" Type="http://schemas.openxmlformats.org/officeDocument/2006/relationships/slide" Target="slides/slide162.xml" /><Relationship Id="rId1670" Type="http://schemas.openxmlformats.org/officeDocument/2006/relationships/slide" Target="slides/slide1665.xml" /><Relationship Id="rId1671" Type="http://schemas.openxmlformats.org/officeDocument/2006/relationships/slide" Target="slides/slide1666.xml" /><Relationship Id="rId1672" Type="http://schemas.openxmlformats.org/officeDocument/2006/relationships/slide" Target="slides/slide1667.xml" /><Relationship Id="rId1673" Type="http://schemas.openxmlformats.org/officeDocument/2006/relationships/slide" Target="slides/slide1668.xml" /><Relationship Id="rId1674" Type="http://schemas.openxmlformats.org/officeDocument/2006/relationships/slide" Target="slides/slide1669.xml" /><Relationship Id="rId1675" Type="http://schemas.openxmlformats.org/officeDocument/2006/relationships/slide" Target="slides/slide1670.xml" /><Relationship Id="rId1676" Type="http://schemas.openxmlformats.org/officeDocument/2006/relationships/slide" Target="slides/slide1671.xml" /><Relationship Id="rId1677" Type="http://schemas.openxmlformats.org/officeDocument/2006/relationships/slide" Target="slides/slide1672.xml" /><Relationship Id="rId1678" Type="http://schemas.openxmlformats.org/officeDocument/2006/relationships/slide" Target="slides/slide1673.xml" /><Relationship Id="rId1679" Type="http://schemas.openxmlformats.org/officeDocument/2006/relationships/slide" Target="slides/slide1674.xml" /><Relationship Id="rId168" Type="http://schemas.openxmlformats.org/officeDocument/2006/relationships/slide" Target="slides/slide163.xml" /><Relationship Id="rId1680" Type="http://schemas.openxmlformats.org/officeDocument/2006/relationships/slide" Target="slides/slide1675.xml" /><Relationship Id="rId1681" Type="http://schemas.openxmlformats.org/officeDocument/2006/relationships/slide" Target="slides/slide1676.xml" /><Relationship Id="rId1682" Type="http://schemas.openxmlformats.org/officeDocument/2006/relationships/slide" Target="slides/slide1677.xml" /><Relationship Id="rId1683" Type="http://schemas.openxmlformats.org/officeDocument/2006/relationships/slide" Target="slides/slide1678.xml" /><Relationship Id="rId1684" Type="http://schemas.openxmlformats.org/officeDocument/2006/relationships/slide" Target="slides/slide1679.xml" /><Relationship Id="rId1685" Type="http://schemas.openxmlformats.org/officeDocument/2006/relationships/slide" Target="slides/slide1680.xml" /><Relationship Id="rId1686" Type="http://schemas.openxmlformats.org/officeDocument/2006/relationships/slide" Target="slides/slide1681.xml" /><Relationship Id="rId1687" Type="http://schemas.openxmlformats.org/officeDocument/2006/relationships/slide" Target="slides/slide1682.xml" /><Relationship Id="rId1688" Type="http://schemas.openxmlformats.org/officeDocument/2006/relationships/slide" Target="slides/slide1683.xml" /><Relationship Id="rId1689" Type="http://schemas.openxmlformats.org/officeDocument/2006/relationships/slide" Target="slides/slide1684.xml" /><Relationship Id="rId169" Type="http://schemas.openxmlformats.org/officeDocument/2006/relationships/slide" Target="slides/slide164.xml" /><Relationship Id="rId1690" Type="http://schemas.openxmlformats.org/officeDocument/2006/relationships/slide" Target="slides/slide1685.xml" /><Relationship Id="rId1691" Type="http://schemas.openxmlformats.org/officeDocument/2006/relationships/slide" Target="slides/slide1686.xml" /><Relationship Id="rId1692" Type="http://schemas.openxmlformats.org/officeDocument/2006/relationships/slide" Target="slides/slide1687.xml" /><Relationship Id="rId1693" Type="http://schemas.openxmlformats.org/officeDocument/2006/relationships/slide" Target="slides/slide1688.xml" /><Relationship Id="rId1694" Type="http://schemas.openxmlformats.org/officeDocument/2006/relationships/slide" Target="slides/slide1689.xml" /><Relationship Id="rId1695" Type="http://schemas.openxmlformats.org/officeDocument/2006/relationships/slide" Target="slides/slide1690.xml" /><Relationship Id="rId1696" Type="http://schemas.openxmlformats.org/officeDocument/2006/relationships/slide" Target="slides/slide1691.xml" /><Relationship Id="rId1697" Type="http://schemas.openxmlformats.org/officeDocument/2006/relationships/slide" Target="slides/slide1692.xml" /><Relationship Id="rId1698" Type="http://schemas.openxmlformats.org/officeDocument/2006/relationships/slide" Target="slides/slide1693.xml" /><Relationship Id="rId1699" Type="http://schemas.openxmlformats.org/officeDocument/2006/relationships/slide" Target="slides/slide1694.xml" /><Relationship Id="rId17" Type="http://schemas.openxmlformats.org/officeDocument/2006/relationships/slide" Target="slides/slide12.xml" /><Relationship Id="rId170" Type="http://schemas.openxmlformats.org/officeDocument/2006/relationships/slide" Target="slides/slide165.xml" /><Relationship Id="rId1700" Type="http://schemas.openxmlformats.org/officeDocument/2006/relationships/slide" Target="slides/slide1695.xml" /><Relationship Id="rId1701" Type="http://schemas.openxmlformats.org/officeDocument/2006/relationships/slide" Target="slides/slide1696.xml" /><Relationship Id="rId1702" Type="http://schemas.openxmlformats.org/officeDocument/2006/relationships/slide" Target="slides/slide1697.xml" /><Relationship Id="rId1703" Type="http://schemas.openxmlformats.org/officeDocument/2006/relationships/slide" Target="slides/slide1698.xml" /><Relationship Id="rId1704" Type="http://schemas.openxmlformats.org/officeDocument/2006/relationships/slide" Target="slides/slide1699.xml" /><Relationship Id="rId1705" Type="http://schemas.openxmlformats.org/officeDocument/2006/relationships/slide" Target="slides/slide1700.xml" /><Relationship Id="rId1706" Type="http://schemas.openxmlformats.org/officeDocument/2006/relationships/slide" Target="slides/slide1701.xml" /><Relationship Id="rId1707" Type="http://schemas.openxmlformats.org/officeDocument/2006/relationships/slide" Target="slides/slide1702.xml" /><Relationship Id="rId1708" Type="http://schemas.openxmlformats.org/officeDocument/2006/relationships/slide" Target="slides/slide1703.xml" /><Relationship Id="rId1709" Type="http://schemas.openxmlformats.org/officeDocument/2006/relationships/slide" Target="slides/slide1704.xml" /><Relationship Id="rId171" Type="http://schemas.openxmlformats.org/officeDocument/2006/relationships/slide" Target="slides/slide166.xml" /><Relationship Id="rId1710" Type="http://schemas.openxmlformats.org/officeDocument/2006/relationships/slide" Target="slides/slide1705.xml" /><Relationship Id="rId1711" Type="http://schemas.openxmlformats.org/officeDocument/2006/relationships/slide" Target="slides/slide1706.xml" /><Relationship Id="rId1712" Type="http://schemas.openxmlformats.org/officeDocument/2006/relationships/slide" Target="slides/slide1707.xml" /><Relationship Id="rId1713" Type="http://schemas.openxmlformats.org/officeDocument/2006/relationships/slide" Target="slides/slide1708.xml" /><Relationship Id="rId1714" Type="http://schemas.openxmlformats.org/officeDocument/2006/relationships/slide" Target="slides/slide1709.xml" /><Relationship Id="rId1715" Type="http://schemas.openxmlformats.org/officeDocument/2006/relationships/slide" Target="slides/slide1710.xml" /><Relationship Id="rId1716" Type="http://schemas.openxmlformats.org/officeDocument/2006/relationships/slide" Target="slides/slide1711.xml" /><Relationship Id="rId1717" Type="http://schemas.openxmlformats.org/officeDocument/2006/relationships/slide" Target="slides/slide1712.xml" /><Relationship Id="rId1718" Type="http://schemas.openxmlformats.org/officeDocument/2006/relationships/slide" Target="slides/slide1713.xml" /><Relationship Id="rId1719" Type="http://schemas.openxmlformats.org/officeDocument/2006/relationships/slide" Target="slides/slide1714.xml" /><Relationship Id="rId172" Type="http://schemas.openxmlformats.org/officeDocument/2006/relationships/slide" Target="slides/slide167.xml" /><Relationship Id="rId1720" Type="http://schemas.openxmlformats.org/officeDocument/2006/relationships/slide" Target="slides/slide1715.xml" /><Relationship Id="rId1721" Type="http://schemas.openxmlformats.org/officeDocument/2006/relationships/slide" Target="slides/slide1716.xml" /><Relationship Id="rId1722" Type="http://schemas.openxmlformats.org/officeDocument/2006/relationships/slide" Target="slides/slide1717.xml" /><Relationship Id="rId1723" Type="http://schemas.openxmlformats.org/officeDocument/2006/relationships/slide" Target="slides/slide1718.xml" /><Relationship Id="rId1724" Type="http://schemas.openxmlformats.org/officeDocument/2006/relationships/slide" Target="slides/slide1719.xml" /><Relationship Id="rId1725" Type="http://schemas.openxmlformats.org/officeDocument/2006/relationships/slide" Target="slides/slide1720.xml" /><Relationship Id="rId1726" Type="http://schemas.openxmlformats.org/officeDocument/2006/relationships/slide" Target="slides/slide1721.xml" /><Relationship Id="rId1727" Type="http://schemas.openxmlformats.org/officeDocument/2006/relationships/slide" Target="slides/slide1722.xml" /><Relationship Id="rId1728" Type="http://schemas.openxmlformats.org/officeDocument/2006/relationships/slide" Target="slides/slide1723.xml" /><Relationship Id="rId1729" Type="http://schemas.openxmlformats.org/officeDocument/2006/relationships/slide" Target="slides/slide1724.xml" /><Relationship Id="rId173" Type="http://schemas.openxmlformats.org/officeDocument/2006/relationships/slide" Target="slides/slide168.xml" /><Relationship Id="rId1730" Type="http://schemas.openxmlformats.org/officeDocument/2006/relationships/slide" Target="slides/slide1725.xml" /><Relationship Id="rId1731" Type="http://schemas.openxmlformats.org/officeDocument/2006/relationships/slide" Target="slides/slide1726.xml" /><Relationship Id="rId1732" Type="http://schemas.openxmlformats.org/officeDocument/2006/relationships/slide" Target="slides/slide1727.xml" /><Relationship Id="rId1733" Type="http://schemas.openxmlformats.org/officeDocument/2006/relationships/slide" Target="slides/slide1728.xml" /><Relationship Id="rId1734" Type="http://schemas.openxmlformats.org/officeDocument/2006/relationships/slide" Target="slides/slide1729.xml" /><Relationship Id="rId1735" Type="http://schemas.openxmlformats.org/officeDocument/2006/relationships/slide" Target="slides/slide1730.xml" /><Relationship Id="rId1736" Type="http://schemas.openxmlformats.org/officeDocument/2006/relationships/slide" Target="slides/slide1731.xml" /><Relationship Id="rId1737" Type="http://schemas.openxmlformats.org/officeDocument/2006/relationships/slide" Target="slides/slide1732.xml" /><Relationship Id="rId1738" Type="http://schemas.openxmlformats.org/officeDocument/2006/relationships/slide" Target="slides/slide1733.xml" /><Relationship Id="rId1739" Type="http://schemas.openxmlformats.org/officeDocument/2006/relationships/slide" Target="slides/slide1734.xml" /><Relationship Id="rId174" Type="http://schemas.openxmlformats.org/officeDocument/2006/relationships/slide" Target="slides/slide169.xml" /><Relationship Id="rId1740" Type="http://schemas.openxmlformats.org/officeDocument/2006/relationships/slide" Target="slides/slide1735.xml" /><Relationship Id="rId1741" Type="http://schemas.openxmlformats.org/officeDocument/2006/relationships/slide" Target="slides/slide1736.xml" /><Relationship Id="rId1742" Type="http://schemas.openxmlformats.org/officeDocument/2006/relationships/slide" Target="slides/slide1737.xml" /><Relationship Id="rId1743" Type="http://schemas.openxmlformats.org/officeDocument/2006/relationships/slide" Target="slides/slide1738.xml" /><Relationship Id="rId1744" Type="http://schemas.openxmlformats.org/officeDocument/2006/relationships/slide" Target="slides/slide1739.xml" /><Relationship Id="rId1745" Type="http://schemas.openxmlformats.org/officeDocument/2006/relationships/slide" Target="slides/slide1740.xml" /><Relationship Id="rId1746" Type="http://schemas.openxmlformats.org/officeDocument/2006/relationships/slide" Target="slides/slide1741.xml" /><Relationship Id="rId1747" Type="http://schemas.openxmlformats.org/officeDocument/2006/relationships/slide" Target="slides/slide1742.xml" /><Relationship Id="rId1748" Type="http://schemas.openxmlformats.org/officeDocument/2006/relationships/slide" Target="slides/slide1743.xml" /><Relationship Id="rId1749" Type="http://schemas.openxmlformats.org/officeDocument/2006/relationships/slide" Target="slides/slide1744.xml" /><Relationship Id="rId175" Type="http://schemas.openxmlformats.org/officeDocument/2006/relationships/slide" Target="slides/slide170.xml" /><Relationship Id="rId1750" Type="http://schemas.openxmlformats.org/officeDocument/2006/relationships/slide" Target="slides/slide1745.xml" /><Relationship Id="rId1751" Type="http://schemas.openxmlformats.org/officeDocument/2006/relationships/slide" Target="slides/slide1746.xml" /><Relationship Id="rId1752" Type="http://schemas.openxmlformats.org/officeDocument/2006/relationships/slide" Target="slides/slide1747.xml" /><Relationship Id="rId1753" Type="http://schemas.openxmlformats.org/officeDocument/2006/relationships/slide" Target="slides/slide1748.xml" /><Relationship Id="rId1754" Type="http://schemas.openxmlformats.org/officeDocument/2006/relationships/slide" Target="slides/slide1749.xml" /><Relationship Id="rId1755" Type="http://schemas.openxmlformats.org/officeDocument/2006/relationships/slide" Target="slides/slide1750.xml" /><Relationship Id="rId1756" Type="http://schemas.openxmlformats.org/officeDocument/2006/relationships/slide" Target="slides/slide1751.xml" /><Relationship Id="rId1757" Type="http://schemas.openxmlformats.org/officeDocument/2006/relationships/slide" Target="slides/slide1752.xml" /><Relationship Id="rId1758" Type="http://schemas.openxmlformats.org/officeDocument/2006/relationships/slide" Target="slides/slide1753.xml" /><Relationship Id="rId1759" Type="http://schemas.openxmlformats.org/officeDocument/2006/relationships/slide" Target="slides/slide1754.xml" /><Relationship Id="rId176" Type="http://schemas.openxmlformats.org/officeDocument/2006/relationships/slide" Target="slides/slide171.xml" /><Relationship Id="rId1760" Type="http://schemas.openxmlformats.org/officeDocument/2006/relationships/slide" Target="slides/slide1755.xml" /><Relationship Id="rId1761" Type="http://schemas.openxmlformats.org/officeDocument/2006/relationships/slide" Target="slides/slide1756.xml" /><Relationship Id="rId1762" Type="http://schemas.openxmlformats.org/officeDocument/2006/relationships/slide" Target="slides/slide1757.xml" /><Relationship Id="rId1763" Type="http://schemas.openxmlformats.org/officeDocument/2006/relationships/slide" Target="slides/slide1758.xml" /><Relationship Id="rId1764" Type="http://schemas.openxmlformats.org/officeDocument/2006/relationships/slide" Target="slides/slide1759.xml" /><Relationship Id="rId1765" Type="http://schemas.openxmlformats.org/officeDocument/2006/relationships/slide" Target="slides/slide1760.xml" /><Relationship Id="rId1766" Type="http://schemas.openxmlformats.org/officeDocument/2006/relationships/slide" Target="slides/slide1761.xml" /><Relationship Id="rId1767" Type="http://schemas.openxmlformats.org/officeDocument/2006/relationships/slide" Target="slides/slide1762.xml" /><Relationship Id="rId1768" Type="http://schemas.openxmlformats.org/officeDocument/2006/relationships/slide" Target="slides/slide1763.xml" /><Relationship Id="rId1769" Type="http://schemas.openxmlformats.org/officeDocument/2006/relationships/slide" Target="slides/slide1764.xml" /><Relationship Id="rId177" Type="http://schemas.openxmlformats.org/officeDocument/2006/relationships/slide" Target="slides/slide172.xml" /><Relationship Id="rId1770" Type="http://schemas.openxmlformats.org/officeDocument/2006/relationships/slide" Target="slides/slide1765.xml" /><Relationship Id="rId1771" Type="http://schemas.openxmlformats.org/officeDocument/2006/relationships/slide" Target="slides/slide1766.xml" /><Relationship Id="rId1772" Type="http://schemas.openxmlformats.org/officeDocument/2006/relationships/slide" Target="slides/slide1767.xml" /><Relationship Id="rId1773" Type="http://schemas.openxmlformats.org/officeDocument/2006/relationships/slide" Target="slides/slide1768.xml" /><Relationship Id="rId1774" Type="http://schemas.openxmlformats.org/officeDocument/2006/relationships/slide" Target="slides/slide1769.xml" /><Relationship Id="rId1775" Type="http://schemas.openxmlformats.org/officeDocument/2006/relationships/slide" Target="slides/slide1770.xml" /><Relationship Id="rId1776" Type="http://schemas.openxmlformats.org/officeDocument/2006/relationships/slide" Target="slides/slide1771.xml" /><Relationship Id="rId1777" Type="http://schemas.openxmlformats.org/officeDocument/2006/relationships/slide" Target="slides/slide1772.xml" /><Relationship Id="rId1778" Type="http://schemas.openxmlformats.org/officeDocument/2006/relationships/slide" Target="slides/slide1773.xml" /><Relationship Id="rId1779" Type="http://schemas.openxmlformats.org/officeDocument/2006/relationships/slide" Target="slides/slide1774.xml" /><Relationship Id="rId178" Type="http://schemas.openxmlformats.org/officeDocument/2006/relationships/slide" Target="slides/slide173.xml" /><Relationship Id="rId1780" Type="http://schemas.openxmlformats.org/officeDocument/2006/relationships/slide" Target="slides/slide1775.xml" /><Relationship Id="rId1781" Type="http://schemas.openxmlformats.org/officeDocument/2006/relationships/slide" Target="slides/slide1776.xml" /><Relationship Id="rId1782" Type="http://schemas.openxmlformats.org/officeDocument/2006/relationships/slide" Target="slides/slide1777.xml" /><Relationship Id="rId1783" Type="http://schemas.openxmlformats.org/officeDocument/2006/relationships/slide" Target="slides/slide1778.xml" /><Relationship Id="rId1784" Type="http://schemas.openxmlformats.org/officeDocument/2006/relationships/slide" Target="slides/slide1779.xml" /><Relationship Id="rId1785" Type="http://schemas.openxmlformats.org/officeDocument/2006/relationships/slide" Target="slides/slide1780.xml" /><Relationship Id="rId1786" Type="http://schemas.openxmlformats.org/officeDocument/2006/relationships/slide" Target="slides/slide1781.xml" /><Relationship Id="rId1787" Type="http://schemas.openxmlformats.org/officeDocument/2006/relationships/slide" Target="slides/slide1782.xml" /><Relationship Id="rId1788" Type="http://schemas.openxmlformats.org/officeDocument/2006/relationships/slide" Target="slides/slide1783.xml" /><Relationship Id="rId1789" Type="http://schemas.openxmlformats.org/officeDocument/2006/relationships/slide" Target="slides/slide1784.xml" /><Relationship Id="rId179" Type="http://schemas.openxmlformats.org/officeDocument/2006/relationships/slide" Target="slides/slide174.xml" /><Relationship Id="rId1790" Type="http://schemas.openxmlformats.org/officeDocument/2006/relationships/slide" Target="slides/slide1785.xml" /><Relationship Id="rId1791" Type="http://schemas.openxmlformats.org/officeDocument/2006/relationships/slide" Target="slides/slide1786.xml" /><Relationship Id="rId1792" Type="http://schemas.openxmlformats.org/officeDocument/2006/relationships/slide" Target="slides/slide1787.xml" /><Relationship Id="rId1793" Type="http://schemas.openxmlformats.org/officeDocument/2006/relationships/slide" Target="slides/slide1788.xml" /><Relationship Id="rId1794" Type="http://schemas.openxmlformats.org/officeDocument/2006/relationships/slide" Target="slides/slide1789.xml" /><Relationship Id="rId1795" Type="http://schemas.openxmlformats.org/officeDocument/2006/relationships/slide" Target="slides/slide1790.xml" /><Relationship Id="rId1796" Type="http://schemas.openxmlformats.org/officeDocument/2006/relationships/slide" Target="slides/slide1791.xml" /><Relationship Id="rId1797" Type="http://schemas.openxmlformats.org/officeDocument/2006/relationships/slide" Target="slides/slide1792.xml" /><Relationship Id="rId1798" Type="http://schemas.openxmlformats.org/officeDocument/2006/relationships/slide" Target="slides/slide1793.xml" /><Relationship Id="rId1799" Type="http://schemas.openxmlformats.org/officeDocument/2006/relationships/slide" Target="slides/slide1794.xml" /><Relationship Id="rId18" Type="http://schemas.openxmlformats.org/officeDocument/2006/relationships/slide" Target="slides/slide13.xml" /><Relationship Id="rId180" Type="http://schemas.openxmlformats.org/officeDocument/2006/relationships/slide" Target="slides/slide175.xml" /><Relationship Id="rId1800" Type="http://schemas.openxmlformats.org/officeDocument/2006/relationships/slide" Target="slides/slide1795.xml" /><Relationship Id="rId1801" Type="http://schemas.openxmlformats.org/officeDocument/2006/relationships/slide" Target="slides/slide1796.xml" /><Relationship Id="rId1802" Type="http://schemas.openxmlformats.org/officeDocument/2006/relationships/slide" Target="slides/slide1797.xml" /><Relationship Id="rId1803" Type="http://schemas.openxmlformats.org/officeDocument/2006/relationships/slide" Target="slides/slide1798.xml" /><Relationship Id="rId1804" Type="http://schemas.openxmlformats.org/officeDocument/2006/relationships/slide" Target="slides/slide1799.xml" /><Relationship Id="rId1805" Type="http://schemas.openxmlformats.org/officeDocument/2006/relationships/slide" Target="slides/slide1800.xml" /><Relationship Id="rId1806" Type="http://schemas.openxmlformats.org/officeDocument/2006/relationships/slide" Target="slides/slide1801.xml" /><Relationship Id="rId1807" Type="http://schemas.openxmlformats.org/officeDocument/2006/relationships/slide" Target="slides/slide1802.xml" /><Relationship Id="rId1808" Type="http://schemas.openxmlformats.org/officeDocument/2006/relationships/slide" Target="slides/slide1803.xml" /><Relationship Id="rId1809" Type="http://schemas.openxmlformats.org/officeDocument/2006/relationships/slide" Target="slides/slide1804.xml" /><Relationship Id="rId181" Type="http://schemas.openxmlformats.org/officeDocument/2006/relationships/slide" Target="slides/slide176.xml" /><Relationship Id="rId1810" Type="http://schemas.openxmlformats.org/officeDocument/2006/relationships/slide" Target="slides/slide1805.xml" /><Relationship Id="rId1811" Type="http://schemas.openxmlformats.org/officeDocument/2006/relationships/slide" Target="slides/slide1806.xml" /><Relationship Id="rId1812" Type="http://schemas.openxmlformats.org/officeDocument/2006/relationships/slide" Target="slides/slide1807.xml" /><Relationship Id="rId1813" Type="http://schemas.openxmlformats.org/officeDocument/2006/relationships/slide" Target="slides/slide1808.xml" /><Relationship Id="rId1814" Type="http://schemas.openxmlformats.org/officeDocument/2006/relationships/slide" Target="slides/slide1809.xml" /><Relationship Id="rId1815" Type="http://schemas.openxmlformats.org/officeDocument/2006/relationships/slide" Target="slides/slide1810.xml" /><Relationship Id="rId1816" Type="http://schemas.openxmlformats.org/officeDocument/2006/relationships/slide" Target="slides/slide1811.xml" /><Relationship Id="rId1817" Type="http://schemas.openxmlformats.org/officeDocument/2006/relationships/slide" Target="slides/slide1812.xml" /><Relationship Id="rId1818" Type="http://schemas.openxmlformats.org/officeDocument/2006/relationships/slide" Target="slides/slide1813.xml" /><Relationship Id="rId1819" Type="http://schemas.openxmlformats.org/officeDocument/2006/relationships/slide" Target="slides/slide1814.xml" /><Relationship Id="rId182" Type="http://schemas.openxmlformats.org/officeDocument/2006/relationships/slide" Target="slides/slide177.xml" /><Relationship Id="rId1820" Type="http://schemas.openxmlformats.org/officeDocument/2006/relationships/slide" Target="slides/slide1815.xml" /><Relationship Id="rId1821" Type="http://schemas.openxmlformats.org/officeDocument/2006/relationships/slide" Target="slides/slide1816.xml" /><Relationship Id="rId1822" Type="http://schemas.openxmlformats.org/officeDocument/2006/relationships/slide" Target="slides/slide1817.xml" /><Relationship Id="rId1823" Type="http://schemas.openxmlformats.org/officeDocument/2006/relationships/slide" Target="slides/slide1818.xml" /><Relationship Id="rId1824" Type="http://schemas.openxmlformats.org/officeDocument/2006/relationships/slide" Target="slides/slide1819.xml" /><Relationship Id="rId1825" Type="http://schemas.openxmlformats.org/officeDocument/2006/relationships/slide" Target="slides/slide1820.xml" /><Relationship Id="rId1826" Type="http://schemas.openxmlformats.org/officeDocument/2006/relationships/slide" Target="slides/slide1821.xml" /><Relationship Id="rId1827" Type="http://schemas.openxmlformats.org/officeDocument/2006/relationships/slide" Target="slides/slide1822.xml" /><Relationship Id="rId1828" Type="http://schemas.openxmlformats.org/officeDocument/2006/relationships/slide" Target="slides/slide1823.xml" /><Relationship Id="rId1829" Type="http://schemas.openxmlformats.org/officeDocument/2006/relationships/slide" Target="slides/slide1824.xml" /><Relationship Id="rId183" Type="http://schemas.openxmlformats.org/officeDocument/2006/relationships/slide" Target="slides/slide178.xml" /><Relationship Id="rId1830" Type="http://schemas.openxmlformats.org/officeDocument/2006/relationships/slide" Target="slides/slide1825.xml" /><Relationship Id="rId1831" Type="http://schemas.openxmlformats.org/officeDocument/2006/relationships/slide" Target="slides/slide1826.xml" /><Relationship Id="rId1832" Type="http://schemas.openxmlformats.org/officeDocument/2006/relationships/slide" Target="slides/slide1827.xml" /><Relationship Id="rId1833" Type="http://schemas.openxmlformats.org/officeDocument/2006/relationships/slide" Target="slides/slide1828.xml" /><Relationship Id="rId1834" Type="http://schemas.openxmlformats.org/officeDocument/2006/relationships/slide" Target="slides/slide1829.xml" /><Relationship Id="rId1835" Type="http://schemas.openxmlformats.org/officeDocument/2006/relationships/slide" Target="slides/slide1830.xml" /><Relationship Id="rId1836" Type="http://schemas.openxmlformats.org/officeDocument/2006/relationships/slide" Target="slides/slide1831.xml" /><Relationship Id="rId1837" Type="http://schemas.openxmlformats.org/officeDocument/2006/relationships/slide" Target="slides/slide1832.xml" /><Relationship Id="rId1838" Type="http://schemas.openxmlformats.org/officeDocument/2006/relationships/slide" Target="slides/slide1833.xml" /><Relationship Id="rId1839" Type="http://schemas.openxmlformats.org/officeDocument/2006/relationships/slide" Target="slides/slide1834.xml" /><Relationship Id="rId184" Type="http://schemas.openxmlformats.org/officeDocument/2006/relationships/slide" Target="slides/slide179.xml" /><Relationship Id="rId1840" Type="http://schemas.openxmlformats.org/officeDocument/2006/relationships/slide" Target="slides/slide1835.xml" /><Relationship Id="rId1841" Type="http://schemas.openxmlformats.org/officeDocument/2006/relationships/slide" Target="slides/slide1836.xml" /><Relationship Id="rId1842" Type="http://schemas.openxmlformats.org/officeDocument/2006/relationships/slide" Target="slides/slide1837.xml" /><Relationship Id="rId1843" Type="http://schemas.openxmlformats.org/officeDocument/2006/relationships/slide" Target="slides/slide1838.xml" /><Relationship Id="rId1844" Type="http://schemas.openxmlformats.org/officeDocument/2006/relationships/slide" Target="slides/slide1839.xml" /><Relationship Id="rId1845" Type="http://schemas.openxmlformats.org/officeDocument/2006/relationships/slide" Target="slides/slide1840.xml" /><Relationship Id="rId1846" Type="http://schemas.openxmlformats.org/officeDocument/2006/relationships/slide" Target="slides/slide1841.xml" /><Relationship Id="rId1847" Type="http://schemas.openxmlformats.org/officeDocument/2006/relationships/slide" Target="slides/slide1842.xml" /><Relationship Id="rId1848" Type="http://schemas.openxmlformats.org/officeDocument/2006/relationships/slide" Target="slides/slide1843.xml" /><Relationship Id="rId1849" Type="http://schemas.openxmlformats.org/officeDocument/2006/relationships/slide" Target="slides/slide1844.xml" /><Relationship Id="rId185" Type="http://schemas.openxmlformats.org/officeDocument/2006/relationships/slide" Target="slides/slide180.xml" /><Relationship Id="rId1850" Type="http://schemas.openxmlformats.org/officeDocument/2006/relationships/slide" Target="slides/slide1845.xml" /><Relationship Id="rId1851" Type="http://schemas.openxmlformats.org/officeDocument/2006/relationships/slide" Target="slides/slide1846.xml" /><Relationship Id="rId1852" Type="http://schemas.openxmlformats.org/officeDocument/2006/relationships/slide" Target="slides/slide1847.xml" /><Relationship Id="rId1853" Type="http://schemas.openxmlformats.org/officeDocument/2006/relationships/slide" Target="slides/slide1848.xml" /><Relationship Id="rId1854" Type="http://schemas.openxmlformats.org/officeDocument/2006/relationships/slide" Target="slides/slide1849.xml" /><Relationship Id="rId1855" Type="http://schemas.openxmlformats.org/officeDocument/2006/relationships/slide" Target="slides/slide1850.xml" /><Relationship Id="rId1856" Type="http://schemas.openxmlformats.org/officeDocument/2006/relationships/slide" Target="slides/slide1851.xml" /><Relationship Id="rId1857" Type="http://schemas.openxmlformats.org/officeDocument/2006/relationships/slide" Target="slides/slide1852.xml" /><Relationship Id="rId1858" Type="http://schemas.openxmlformats.org/officeDocument/2006/relationships/slide" Target="slides/slide1853.xml" /><Relationship Id="rId1859" Type="http://schemas.openxmlformats.org/officeDocument/2006/relationships/slide" Target="slides/slide1854.xml" /><Relationship Id="rId186" Type="http://schemas.openxmlformats.org/officeDocument/2006/relationships/slide" Target="slides/slide181.xml" /><Relationship Id="rId1860" Type="http://schemas.openxmlformats.org/officeDocument/2006/relationships/slide" Target="slides/slide1855.xml" /><Relationship Id="rId1861" Type="http://schemas.openxmlformats.org/officeDocument/2006/relationships/slide" Target="slides/slide1856.xml" /><Relationship Id="rId1862" Type="http://schemas.openxmlformats.org/officeDocument/2006/relationships/slide" Target="slides/slide1857.xml" /><Relationship Id="rId1863" Type="http://schemas.openxmlformats.org/officeDocument/2006/relationships/slide" Target="slides/slide1858.xml" /><Relationship Id="rId1864" Type="http://schemas.openxmlformats.org/officeDocument/2006/relationships/slide" Target="slides/slide1859.xml" /><Relationship Id="rId1865" Type="http://schemas.openxmlformats.org/officeDocument/2006/relationships/slide" Target="slides/slide1860.xml" /><Relationship Id="rId1866" Type="http://schemas.openxmlformats.org/officeDocument/2006/relationships/slide" Target="slides/slide1861.xml" /><Relationship Id="rId1867" Type="http://schemas.openxmlformats.org/officeDocument/2006/relationships/slide" Target="slides/slide1862.xml" /><Relationship Id="rId1868" Type="http://schemas.openxmlformats.org/officeDocument/2006/relationships/slide" Target="slides/slide1863.xml" /><Relationship Id="rId1869" Type="http://schemas.openxmlformats.org/officeDocument/2006/relationships/slide" Target="slides/slide1864.xml" /><Relationship Id="rId187" Type="http://schemas.openxmlformats.org/officeDocument/2006/relationships/slide" Target="slides/slide182.xml" /><Relationship Id="rId1870" Type="http://schemas.openxmlformats.org/officeDocument/2006/relationships/slide" Target="slides/slide1865.xml" /><Relationship Id="rId1871" Type="http://schemas.openxmlformats.org/officeDocument/2006/relationships/slide" Target="slides/slide1866.xml" /><Relationship Id="rId1872" Type="http://schemas.openxmlformats.org/officeDocument/2006/relationships/slide" Target="slides/slide1867.xml" /><Relationship Id="rId1873" Type="http://schemas.openxmlformats.org/officeDocument/2006/relationships/slide" Target="slides/slide1868.xml" /><Relationship Id="rId1874" Type="http://schemas.openxmlformats.org/officeDocument/2006/relationships/slide" Target="slides/slide1869.xml" /><Relationship Id="rId1875" Type="http://schemas.openxmlformats.org/officeDocument/2006/relationships/slide" Target="slides/slide1870.xml" /><Relationship Id="rId1876" Type="http://schemas.openxmlformats.org/officeDocument/2006/relationships/slide" Target="slides/slide1871.xml" /><Relationship Id="rId1877" Type="http://schemas.openxmlformats.org/officeDocument/2006/relationships/slide" Target="slides/slide1872.xml" /><Relationship Id="rId1878" Type="http://schemas.openxmlformats.org/officeDocument/2006/relationships/slide" Target="slides/slide1873.xml" /><Relationship Id="rId1879" Type="http://schemas.openxmlformats.org/officeDocument/2006/relationships/slide" Target="slides/slide1874.xml" /><Relationship Id="rId188" Type="http://schemas.openxmlformats.org/officeDocument/2006/relationships/slide" Target="slides/slide183.xml" /><Relationship Id="rId1880" Type="http://schemas.openxmlformats.org/officeDocument/2006/relationships/slide" Target="slides/slide1875.xml" /><Relationship Id="rId1881" Type="http://schemas.openxmlformats.org/officeDocument/2006/relationships/slide" Target="slides/slide1876.xml" /><Relationship Id="rId1882" Type="http://schemas.openxmlformats.org/officeDocument/2006/relationships/slide" Target="slides/slide1877.xml" /><Relationship Id="rId1883" Type="http://schemas.openxmlformats.org/officeDocument/2006/relationships/slide" Target="slides/slide1878.xml" /><Relationship Id="rId1884" Type="http://schemas.openxmlformats.org/officeDocument/2006/relationships/slide" Target="slides/slide1879.xml" /><Relationship Id="rId1885" Type="http://schemas.openxmlformats.org/officeDocument/2006/relationships/slide" Target="slides/slide1880.xml" /><Relationship Id="rId1886" Type="http://schemas.openxmlformats.org/officeDocument/2006/relationships/slide" Target="slides/slide1881.xml" /><Relationship Id="rId1887" Type="http://schemas.openxmlformats.org/officeDocument/2006/relationships/slide" Target="slides/slide1882.xml" /><Relationship Id="rId1888" Type="http://schemas.openxmlformats.org/officeDocument/2006/relationships/slide" Target="slides/slide1883.xml" /><Relationship Id="rId1889" Type="http://schemas.openxmlformats.org/officeDocument/2006/relationships/slide" Target="slides/slide1884.xml" /><Relationship Id="rId189" Type="http://schemas.openxmlformats.org/officeDocument/2006/relationships/slide" Target="slides/slide184.xml" /><Relationship Id="rId1890" Type="http://schemas.openxmlformats.org/officeDocument/2006/relationships/slide" Target="slides/slide1885.xml" /><Relationship Id="rId1891" Type="http://schemas.openxmlformats.org/officeDocument/2006/relationships/slide" Target="slides/slide1886.xml" /><Relationship Id="rId1892" Type="http://schemas.openxmlformats.org/officeDocument/2006/relationships/slide" Target="slides/slide1887.xml" /><Relationship Id="rId1893" Type="http://schemas.openxmlformats.org/officeDocument/2006/relationships/slide" Target="slides/slide1888.xml" /><Relationship Id="rId1894" Type="http://schemas.openxmlformats.org/officeDocument/2006/relationships/slide" Target="slides/slide1889.xml" /><Relationship Id="rId1895" Type="http://schemas.openxmlformats.org/officeDocument/2006/relationships/slide" Target="slides/slide1890.xml" /><Relationship Id="rId1896" Type="http://schemas.openxmlformats.org/officeDocument/2006/relationships/slide" Target="slides/slide1891.xml" /><Relationship Id="rId1897" Type="http://schemas.openxmlformats.org/officeDocument/2006/relationships/slide" Target="slides/slide1892.xml" /><Relationship Id="rId1898" Type="http://schemas.openxmlformats.org/officeDocument/2006/relationships/slide" Target="slides/slide1893.xml" /><Relationship Id="rId1899" Type="http://schemas.openxmlformats.org/officeDocument/2006/relationships/slide" Target="slides/slide1894.xml" /><Relationship Id="rId19" Type="http://schemas.openxmlformats.org/officeDocument/2006/relationships/slide" Target="slides/slide14.xml" /><Relationship Id="rId190" Type="http://schemas.openxmlformats.org/officeDocument/2006/relationships/slide" Target="slides/slide185.xml" /><Relationship Id="rId1900" Type="http://schemas.openxmlformats.org/officeDocument/2006/relationships/slide" Target="slides/slide1895.xml" /><Relationship Id="rId1901" Type="http://schemas.openxmlformats.org/officeDocument/2006/relationships/slide" Target="slides/slide1896.xml" /><Relationship Id="rId1902" Type="http://schemas.openxmlformats.org/officeDocument/2006/relationships/slide" Target="slides/slide1897.xml" /><Relationship Id="rId1903" Type="http://schemas.openxmlformats.org/officeDocument/2006/relationships/slide" Target="slides/slide1898.xml" /><Relationship Id="rId1904" Type="http://schemas.openxmlformats.org/officeDocument/2006/relationships/slide" Target="slides/slide1899.xml" /><Relationship Id="rId1905" Type="http://schemas.openxmlformats.org/officeDocument/2006/relationships/slide" Target="slides/slide1900.xml" /><Relationship Id="rId1906" Type="http://schemas.openxmlformats.org/officeDocument/2006/relationships/slide" Target="slides/slide1901.xml" /><Relationship Id="rId1907" Type="http://schemas.openxmlformats.org/officeDocument/2006/relationships/slide" Target="slides/slide1902.xml" /><Relationship Id="rId1908" Type="http://schemas.openxmlformats.org/officeDocument/2006/relationships/slide" Target="slides/slide1903.xml" /><Relationship Id="rId1909" Type="http://schemas.openxmlformats.org/officeDocument/2006/relationships/slide" Target="slides/slide1904.xml" /><Relationship Id="rId191" Type="http://schemas.openxmlformats.org/officeDocument/2006/relationships/slide" Target="slides/slide186.xml" /><Relationship Id="rId1910" Type="http://schemas.openxmlformats.org/officeDocument/2006/relationships/slide" Target="slides/slide1905.xml" /><Relationship Id="rId1911" Type="http://schemas.openxmlformats.org/officeDocument/2006/relationships/slide" Target="slides/slide1906.xml" /><Relationship Id="rId1912" Type="http://schemas.openxmlformats.org/officeDocument/2006/relationships/slide" Target="slides/slide1907.xml" /><Relationship Id="rId1913" Type="http://schemas.openxmlformats.org/officeDocument/2006/relationships/slide" Target="slides/slide1908.xml" /><Relationship Id="rId1914" Type="http://schemas.openxmlformats.org/officeDocument/2006/relationships/slide" Target="slides/slide1909.xml" /><Relationship Id="rId1915" Type="http://schemas.openxmlformats.org/officeDocument/2006/relationships/slide" Target="slides/slide1910.xml" /><Relationship Id="rId1916" Type="http://schemas.openxmlformats.org/officeDocument/2006/relationships/slide" Target="slides/slide1911.xml" /><Relationship Id="rId1917" Type="http://schemas.openxmlformats.org/officeDocument/2006/relationships/slide" Target="slides/slide1912.xml" /><Relationship Id="rId1918" Type="http://schemas.openxmlformats.org/officeDocument/2006/relationships/slide" Target="slides/slide1913.xml" /><Relationship Id="rId1919" Type="http://schemas.openxmlformats.org/officeDocument/2006/relationships/slide" Target="slides/slide1914.xml" /><Relationship Id="rId192" Type="http://schemas.openxmlformats.org/officeDocument/2006/relationships/slide" Target="slides/slide187.xml" /><Relationship Id="rId1920" Type="http://schemas.openxmlformats.org/officeDocument/2006/relationships/slide" Target="slides/slide1915.xml" /><Relationship Id="rId1921" Type="http://schemas.openxmlformats.org/officeDocument/2006/relationships/slide" Target="slides/slide1916.xml" /><Relationship Id="rId1922" Type="http://schemas.openxmlformats.org/officeDocument/2006/relationships/slide" Target="slides/slide1917.xml" /><Relationship Id="rId1923" Type="http://schemas.openxmlformats.org/officeDocument/2006/relationships/slide" Target="slides/slide1918.xml" /><Relationship Id="rId1924" Type="http://schemas.openxmlformats.org/officeDocument/2006/relationships/slide" Target="slides/slide1919.xml" /><Relationship Id="rId1925" Type="http://schemas.openxmlformats.org/officeDocument/2006/relationships/slide" Target="slides/slide1920.xml" /><Relationship Id="rId1926" Type="http://schemas.openxmlformats.org/officeDocument/2006/relationships/slide" Target="slides/slide1921.xml" /><Relationship Id="rId1927" Type="http://schemas.openxmlformats.org/officeDocument/2006/relationships/slide" Target="slides/slide1922.xml" /><Relationship Id="rId1928" Type="http://schemas.openxmlformats.org/officeDocument/2006/relationships/slide" Target="slides/slide1923.xml" /><Relationship Id="rId1929" Type="http://schemas.openxmlformats.org/officeDocument/2006/relationships/slide" Target="slides/slide1924.xml" /><Relationship Id="rId193" Type="http://schemas.openxmlformats.org/officeDocument/2006/relationships/slide" Target="slides/slide188.xml" /><Relationship Id="rId1930" Type="http://schemas.openxmlformats.org/officeDocument/2006/relationships/slide" Target="slides/slide1925.xml" /><Relationship Id="rId1931" Type="http://schemas.openxmlformats.org/officeDocument/2006/relationships/slide" Target="slides/slide1926.xml" /><Relationship Id="rId1932" Type="http://schemas.openxmlformats.org/officeDocument/2006/relationships/slide" Target="slides/slide1927.xml" /><Relationship Id="rId1933" Type="http://schemas.openxmlformats.org/officeDocument/2006/relationships/slide" Target="slides/slide1928.xml" /><Relationship Id="rId1934" Type="http://schemas.openxmlformats.org/officeDocument/2006/relationships/slide" Target="slides/slide1929.xml" /><Relationship Id="rId1935" Type="http://schemas.openxmlformats.org/officeDocument/2006/relationships/slide" Target="slides/slide1930.xml" /><Relationship Id="rId1936" Type="http://schemas.openxmlformats.org/officeDocument/2006/relationships/slide" Target="slides/slide1931.xml" /><Relationship Id="rId1937" Type="http://schemas.openxmlformats.org/officeDocument/2006/relationships/slide" Target="slides/slide1932.xml" /><Relationship Id="rId1938" Type="http://schemas.openxmlformats.org/officeDocument/2006/relationships/slide" Target="slides/slide1933.xml" /><Relationship Id="rId1939" Type="http://schemas.openxmlformats.org/officeDocument/2006/relationships/slide" Target="slides/slide1934.xml" /><Relationship Id="rId194" Type="http://schemas.openxmlformats.org/officeDocument/2006/relationships/slide" Target="slides/slide189.xml" /><Relationship Id="rId1940" Type="http://schemas.openxmlformats.org/officeDocument/2006/relationships/slide" Target="slides/slide1935.xml" /><Relationship Id="rId1941" Type="http://schemas.openxmlformats.org/officeDocument/2006/relationships/slide" Target="slides/slide1936.xml" /><Relationship Id="rId1942" Type="http://schemas.openxmlformats.org/officeDocument/2006/relationships/slide" Target="slides/slide1937.xml" /><Relationship Id="rId1943" Type="http://schemas.openxmlformats.org/officeDocument/2006/relationships/slide" Target="slides/slide1938.xml" /><Relationship Id="rId1944" Type="http://schemas.openxmlformats.org/officeDocument/2006/relationships/slide" Target="slides/slide1939.xml" /><Relationship Id="rId1945" Type="http://schemas.openxmlformats.org/officeDocument/2006/relationships/slide" Target="slides/slide1940.xml" /><Relationship Id="rId1946" Type="http://schemas.openxmlformats.org/officeDocument/2006/relationships/slide" Target="slides/slide1941.xml" /><Relationship Id="rId1947" Type="http://schemas.openxmlformats.org/officeDocument/2006/relationships/slide" Target="slides/slide1942.xml" /><Relationship Id="rId1948" Type="http://schemas.openxmlformats.org/officeDocument/2006/relationships/slide" Target="slides/slide1943.xml" /><Relationship Id="rId1949" Type="http://schemas.openxmlformats.org/officeDocument/2006/relationships/slide" Target="slides/slide1944.xml" /><Relationship Id="rId195" Type="http://schemas.openxmlformats.org/officeDocument/2006/relationships/slide" Target="slides/slide190.xml" /><Relationship Id="rId1950" Type="http://schemas.openxmlformats.org/officeDocument/2006/relationships/slide" Target="slides/slide1945.xml" /><Relationship Id="rId1951" Type="http://schemas.openxmlformats.org/officeDocument/2006/relationships/slide" Target="slides/slide1946.xml" /><Relationship Id="rId1952" Type="http://schemas.openxmlformats.org/officeDocument/2006/relationships/slide" Target="slides/slide1947.xml" /><Relationship Id="rId1953" Type="http://schemas.openxmlformats.org/officeDocument/2006/relationships/slide" Target="slides/slide1948.xml" /><Relationship Id="rId1954" Type="http://schemas.openxmlformats.org/officeDocument/2006/relationships/slide" Target="slides/slide1949.xml" /><Relationship Id="rId1955" Type="http://schemas.openxmlformats.org/officeDocument/2006/relationships/slide" Target="slides/slide1950.xml" /><Relationship Id="rId1956" Type="http://schemas.openxmlformats.org/officeDocument/2006/relationships/slide" Target="slides/slide1951.xml" /><Relationship Id="rId1957" Type="http://schemas.openxmlformats.org/officeDocument/2006/relationships/slide" Target="slides/slide1952.xml" /><Relationship Id="rId1958" Type="http://schemas.openxmlformats.org/officeDocument/2006/relationships/slide" Target="slides/slide1953.xml" /><Relationship Id="rId1959" Type="http://schemas.openxmlformats.org/officeDocument/2006/relationships/slide" Target="slides/slide1954.xml" /><Relationship Id="rId196" Type="http://schemas.openxmlformats.org/officeDocument/2006/relationships/slide" Target="slides/slide191.xml" /><Relationship Id="rId1960" Type="http://schemas.openxmlformats.org/officeDocument/2006/relationships/slide" Target="slides/slide1955.xml" /><Relationship Id="rId1961" Type="http://schemas.openxmlformats.org/officeDocument/2006/relationships/slide" Target="slides/slide1956.xml" /><Relationship Id="rId1962" Type="http://schemas.openxmlformats.org/officeDocument/2006/relationships/slide" Target="slides/slide1957.xml" /><Relationship Id="rId1963" Type="http://schemas.openxmlformats.org/officeDocument/2006/relationships/slide" Target="slides/slide1958.xml" /><Relationship Id="rId1964" Type="http://schemas.openxmlformats.org/officeDocument/2006/relationships/slide" Target="slides/slide1959.xml" /><Relationship Id="rId1965" Type="http://schemas.openxmlformats.org/officeDocument/2006/relationships/slide" Target="slides/slide1960.xml" /><Relationship Id="rId1966" Type="http://schemas.openxmlformats.org/officeDocument/2006/relationships/slide" Target="slides/slide1961.xml" /><Relationship Id="rId1967" Type="http://schemas.openxmlformats.org/officeDocument/2006/relationships/slide" Target="slides/slide1962.xml" /><Relationship Id="rId1968" Type="http://schemas.openxmlformats.org/officeDocument/2006/relationships/slide" Target="slides/slide1963.xml" /><Relationship Id="rId1969" Type="http://schemas.openxmlformats.org/officeDocument/2006/relationships/slide" Target="slides/slide1964.xml" /><Relationship Id="rId197" Type="http://schemas.openxmlformats.org/officeDocument/2006/relationships/slide" Target="slides/slide192.xml" /><Relationship Id="rId1970" Type="http://schemas.openxmlformats.org/officeDocument/2006/relationships/slide" Target="slides/slide1965.xml" /><Relationship Id="rId1971" Type="http://schemas.openxmlformats.org/officeDocument/2006/relationships/slide" Target="slides/slide1966.xml" /><Relationship Id="rId1972" Type="http://schemas.openxmlformats.org/officeDocument/2006/relationships/slide" Target="slides/slide1967.xml" /><Relationship Id="rId1973" Type="http://schemas.openxmlformats.org/officeDocument/2006/relationships/slide" Target="slides/slide1968.xml" /><Relationship Id="rId1974" Type="http://schemas.openxmlformats.org/officeDocument/2006/relationships/slide" Target="slides/slide1969.xml" /><Relationship Id="rId1975" Type="http://schemas.openxmlformats.org/officeDocument/2006/relationships/slide" Target="slides/slide1970.xml" /><Relationship Id="rId1976" Type="http://schemas.openxmlformats.org/officeDocument/2006/relationships/slide" Target="slides/slide1971.xml" /><Relationship Id="rId1977" Type="http://schemas.openxmlformats.org/officeDocument/2006/relationships/slide" Target="slides/slide1972.xml" /><Relationship Id="rId1978" Type="http://schemas.openxmlformats.org/officeDocument/2006/relationships/slide" Target="slides/slide1973.xml" /><Relationship Id="rId1979" Type="http://schemas.openxmlformats.org/officeDocument/2006/relationships/slide" Target="slides/slide1974.xml" /><Relationship Id="rId198" Type="http://schemas.openxmlformats.org/officeDocument/2006/relationships/slide" Target="slides/slide193.xml" /><Relationship Id="rId1980" Type="http://schemas.openxmlformats.org/officeDocument/2006/relationships/slide" Target="slides/slide1975.xml" /><Relationship Id="rId1981" Type="http://schemas.openxmlformats.org/officeDocument/2006/relationships/slide" Target="slides/slide1976.xml" /><Relationship Id="rId1982" Type="http://schemas.openxmlformats.org/officeDocument/2006/relationships/slide" Target="slides/slide1977.xml" /><Relationship Id="rId1983" Type="http://schemas.openxmlformats.org/officeDocument/2006/relationships/slide" Target="slides/slide1978.xml" /><Relationship Id="rId1984" Type="http://schemas.openxmlformats.org/officeDocument/2006/relationships/slide" Target="slides/slide1979.xml" /><Relationship Id="rId1985" Type="http://schemas.openxmlformats.org/officeDocument/2006/relationships/slide" Target="slides/slide1980.xml" /><Relationship Id="rId1986" Type="http://schemas.openxmlformats.org/officeDocument/2006/relationships/slide" Target="slides/slide1981.xml" /><Relationship Id="rId1987" Type="http://schemas.openxmlformats.org/officeDocument/2006/relationships/slide" Target="slides/slide1982.xml" /><Relationship Id="rId1988" Type="http://schemas.openxmlformats.org/officeDocument/2006/relationships/slide" Target="slides/slide1983.xml" /><Relationship Id="rId1989" Type="http://schemas.openxmlformats.org/officeDocument/2006/relationships/slide" Target="slides/slide1984.xml" /><Relationship Id="rId199" Type="http://schemas.openxmlformats.org/officeDocument/2006/relationships/slide" Target="slides/slide194.xml" /><Relationship Id="rId1990" Type="http://schemas.openxmlformats.org/officeDocument/2006/relationships/slide" Target="slides/slide1985.xml" /><Relationship Id="rId1991" Type="http://schemas.openxmlformats.org/officeDocument/2006/relationships/slide" Target="slides/slide1986.xml" /><Relationship Id="rId1992" Type="http://schemas.openxmlformats.org/officeDocument/2006/relationships/slide" Target="slides/slide1987.xml" /><Relationship Id="rId1993" Type="http://schemas.openxmlformats.org/officeDocument/2006/relationships/slide" Target="slides/slide1988.xml" /><Relationship Id="rId1994" Type="http://schemas.openxmlformats.org/officeDocument/2006/relationships/slide" Target="slides/slide1989.xml" /><Relationship Id="rId1995" Type="http://schemas.openxmlformats.org/officeDocument/2006/relationships/slide" Target="slides/slide1990.xml" /><Relationship Id="rId1996" Type="http://schemas.openxmlformats.org/officeDocument/2006/relationships/slide" Target="slides/slide1991.xml" /><Relationship Id="rId1997" Type="http://schemas.openxmlformats.org/officeDocument/2006/relationships/slide" Target="slides/slide1992.xml" /><Relationship Id="rId1998" Type="http://schemas.openxmlformats.org/officeDocument/2006/relationships/slide" Target="slides/slide1993.xml" /><Relationship Id="rId1999" Type="http://schemas.openxmlformats.org/officeDocument/2006/relationships/slide" Target="slides/slide1994.xml" /><Relationship Id="rId2" Type="http://schemas.openxmlformats.org/officeDocument/2006/relationships/tableStyles" Target="tableStyles.xml" /><Relationship Id="rId20" Type="http://schemas.openxmlformats.org/officeDocument/2006/relationships/slide" Target="slides/slide15.xml" /><Relationship Id="rId200" Type="http://schemas.openxmlformats.org/officeDocument/2006/relationships/slide" Target="slides/slide195.xml" /><Relationship Id="rId2000" Type="http://schemas.openxmlformats.org/officeDocument/2006/relationships/slide" Target="slides/slide1995.xml" /><Relationship Id="rId2001" Type="http://schemas.openxmlformats.org/officeDocument/2006/relationships/slide" Target="slides/slide1996.xml" /><Relationship Id="rId2002" Type="http://schemas.openxmlformats.org/officeDocument/2006/relationships/slide" Target="slides/slide1997.xml" /><Relationship Id="rId2003" Type="http://schemas.openxmlformats.org/officeDocument/2006/relationships/slide" Target="slides/slide1998.xml" /><Relationship Id="rId2004" Type="http://schemas.openxmlformats.org/officeDocument/2006/relationships/slide" Target="slides/slide1999.xml" /><Relationship Id="rId2005" Type="http://schemas.openxmlformats.org/officeDocument/2006/relationships/slide" Target="slides/slide2000.xml" /><Relationship Id="rId2006" Type="http://schemas.openxmlformats.org/officeDocument/2006/relationships/slide" Target="slides/slide2001.xml" /><Relationship Id="rId2007" Type="http://schemas.openxmlformats.org/officeDocument/2006/relationships/slide" Target="slides/slide2002.xml" /><Relationship Id="rId2008" Type="http://schemas.openxmlformats.org/officeDocument/2006/relationships/slide" Target="slides/slide2003.xml" /><Relationship Id="rId2009" Type="http://schemas.openxmlformats.org/officeDocument/2006/relationships/slide" Target="slides/slide2004.xml" /><Relationship Id="rId201" Type="http://schemas.openxmlformats.org/officeDocument/2006/relationships/slide" Target="slides/slide196.xml" /><Relationship Id="rId2010" Type="http://schemas.openxmlformats.org/officeDocument/2006/relationships/slide" Target="slides/slide2005.xml" /><Relationship Id="rId2011" Type="http://schemas.openxmlformats.org/officeDocument/2006/relationships/slide" Target="slides/slide2006.xml" /><Relationship Id="rId2012" Type="http://schemas.openxmlformats.org/officeDocument/2006/relationships/slide" Target="slides/slide2007.xml" /><Relationship Id="rId2013" Type="http://schemas.openxmlformats.org/officeDocument/2006/relationships/slide" Target="slides/slide2008.xml" /><Relationship Id="rId2014" Type="http://schemas.openxmlformats.org/officeDocument/2006/relationships/slide" Target="slides/slide2009.xml" /><Relationship Id="rId2015" Type="http://schemas.openxmlformats.org/officeDocument/2006/relationships/slide" Target="slides/slide2010.xml" /><Relationship Id="rId2016" Type="http://schemas.openxmlformats.org/officeDocument/2006/relationships/slide" Target="slides/slide2011.xml" /><Relationship Id="rId2017" Type="http://schemas.openxmlformats.org/officeDocument/2006/relationships/slide" Target="slides/slide2012.xml" /><Relationship Id="rId2018" Type="http://schemas.openxmlformats.org/officeDocument/2006/relationships/slide" Target="slides/slide2013.xml" /><Relationship Id="rId2019" Type="http://schemas.openxmlformats.org/officeDocument/2006/relationships/slide" Target="slides/slide2014.xml" /><Relationship Id="rId202" Type="http://schemas.openxmlformats.org/officeDocument/2006/relationships/slide" Target="slides/slide197.xml" /><Relationship Id="rId2020" Type="http://schemas.openxmlformats.org/officeDocument/2006/relationships/slide" Target="slides/slide2015.xml" /><Relationship Id="rId2021" Type="http://schemas.openxmlformats.org/officeDocument/2006/relationships/slide" Target="slides/slide2016.xml" /><Relationship Id="rId2022" Type="http://schemas.openxmlformats.org/officeDocument/2006/relationships/slide" Target="slides/slide2017.xml" /><Relationship Id="rId2023" Type="http://schemas.openxmlformats.org/officeDocument/2006/relationships/slide" Target="slides/slide2018.xml" /><Relationship Id="rId2024" Type="http://schemas.openxmlformats.org/officeDocument/2006/relationships/slide" Target="slides/slide2019.xml" /><Relationship Id="rId2025" Type="http://schemas.openxmlformats.org/officeDocument/2006/relationships/slide" Target="slides/slide2020.xml" /><Relationship Id="rId2026" Type="http://schemas.openxmlformats.org/officeDocument/2006/relationships/slide" Target="slides/slide2021.xml" /><Relationship Id="rId2027" Type="http://schemas.openxmlformats.org/officeDocument/2006/relationships/slide" Target="slides/slide2022.xml" /><Relationship Id="rId2028" Type="http://schemas.openxmlformats.org/officeDocument/2006/relationships/slide" Target="slides/slide2023.xml" /><Relationship Id="rId2029" Type="http://schemas.openxmlformats.org/officeDocument/2006/relationships/slide" Target="slides/slide2024.xml" /><Relationship Id="rId203" Type="http://schemas.openxmlformats.org/officeDocument/2006/relationships/slide" Target="slides/slide198.xml" /><Relationship Id="rId2030" Type="http://schemas.openxmlformats.org/officeDocument/2006/relationships/slide" Target="slides/slide2025.xml" /><Relationship Id="rId2031" Type="http://schemas.openxmlformats.org/officeDocument/2006/relationships/slide" Target="slides/slide2026.xml" /><Relationship Id="rId2032" Type="http://schemas.openxmlformats.org/officeDocument/2006/relationships/slide" Target="slides/slide2027.xml" /><Relationship Id="rId2033" Type="http://schemas.openxmlformats.org/officeDocument/2006/relationships/slide" Target="slides/slide2028.xml" /><Relationship Id="rId2034" Type="http://schemas.openxmlformats.org/officeDocument/2006/relationships/slide" Target="slides/slide2029.xml" /><Relationship Id="rId2035" Type="http://schemas.openxmlformats.org/officeDocument/2006/relationships/slide" Target="slides/slide2030.xml" /><Relationship Id="rId2036" Type="http://schemas.openxmlformats.org/officeDocument/2006/relationships/slide" Target="slides/slide2031.xml" /><Relationship Id="rId2037" Type="http://schemas.openxmlformats.org/officeDocument/2006/relationships/slide" Target="slides/slide2032.xml" /><Relationship Id="rId2038" Type="http://schemas.openxmlformats.org/officeDocument/2006/relationships/slide" Target="slides/slide2033.xml" /><Relationship Id="rId2039" Type="http://schemas.openxmlformats.org/officeDocument/2006/relationships/slide" Target="slides/slide2034.xml" /><Relationship Id="rId204" Type="http://schemas.openxmlformats.org/officeDocument/2006/relationships/slide" Target="slides/slide199.xml" /><Relationship Id="rId2040" Type="http://schemas.openxmlformats.org/officeDocument/2006/relationships/slide" Target="slides/slide2035.xml" /><Relationship Id="rId2041" Type="http://schemas.openxmlformats.org/officeDocument/2006/relationships/slide" Target="slides/slide2036.xml" /><Relationship Id="rId2042" Type="http://schemas.openxmlformats.org/officeDocument/2006/relationships/slide" Target="slides/slide2037.xml" /><Relationship Id="rId2043" Type="http://schemas.openxmlformats.org/officeDocument/2006/relationships/slide" Target="slides/slide2038.xml" /><Relationship Id="rId2044" Type="http://schemas.openxmlformats.org/officeDocument/2006/relationships/slide" Target="slides/slide2039.xml" /><Relationship Id="rId2045" Type="http://schemas.openxmlformats.org/officeDocument/2006/relationships/slide" Target="slides/slide2040.xml" /><Relationship Id="rId2046" Type="http://schemas.openxmlformats.org/officeDocument/2006/relationships/slide" Target="slides/slide2041.xml" /><Relationship Id="rId2047" Type="http://schemas.openxmlformats.org/officeDocument/2006/relationships/slide" Target="slides/slide2042.xml" /><Relationship Id="rId2048" Type="http://schemas.openxmlformats.org/officeDocument/2006/relationships/slide" Target="slides/slide2043.xml" /><Relationship Id="rId2049" Type="http://schemas.openxmlformats.org/officeDocument/2006/relationships/slide" Target="slides/slide2044.xml" /><Relationship Id="rId205" Type="http://schemas.openxmlformats.org/officeDocument/2006/relationships/slide" Target="slides/slide200.xml" /><Relationship Id="rId2050" Type="http://schemas.openxmlformats.org/officeDocument/2006/relationships/slide" Target="slides/slide2045.xml" /><Relationship Id="rId2051" Type="http://schemas.openxmlformats.org/officeDocument/2006/relationships/slide" Target="slides/slide2046.xml" /><Relationship Id="rId2052" Type="http://schemas.openxmlformats.org/officeDocument/2006/relationships/slide" Target="slides/slide2047.xml" /><Relationship Id="rId2053" Type="http://schemas.openxmlformats.org/officeDocument/2006/relationships/slide" Target="slides/slide2048.xml" /><Relationship Id="rId2054" Type="http://schemas.openxmlformats.org/officeDocument/2006/relationships/slide" Target="slides/slide2049.xml" /><Relationship Id="rId2055" Type="http://schemas.openxmlformats.org/officeDocument/2006/relationships/slide" Target="slides/slide2050.xml" /><Relationship Id="rId2056" Type="http://schemas.openxmlformats.org/officeDocument/2006/relationships/slide" Target="slides/slide2051.xml" /><Relationship Id="rId2057" Type="http://schemas.openxmlformats.org/officeDocument/2006/relationships/slide" Target="slides/slide2052.xml" /><Relationship Id="rId2058" Type="http://schemas.openxmlformats.org/officeDocument/2006/relationships/slide" Target="slides/slide2053.xml" /><Relationship Id="rId2059" Type="http://schemas.openxmlformats.org/officeDocument/2006/relationships/slide" Target="slides/slide2054.xml" /><Relationship Id="rId206" Type="http://schemas.openxmlformats.org/officeDocument/2006/relationships/slide" Target="slides/slide201.xml" /><Relationship Id="rId2060" Type="http://schemas.openxmlformats.org/officeDocument/2006/relationships/slide" Target="slides/slide2055.xml" /><Relationship Id="rId2061" Type="http://schemas.openxmlformats.org/officeDocument/2006/relationships/slide" Target="slides/slide2056.xml" /><Relationship Id="rId2062" Type="http://schemas.openxmlformats.org/officeDocument/2006/relationships/slide" Target="slides/slide2057.xml" /><Relationship Id="rId2063" Type="http://schemas.openxmlformats.org/officeDocument/2006/relationships/slide" Target="slides/slide2058.xml" /><Relationship Id="rId2064" Type="http://schemas.openxmlformats.org/officeDocument/2006/relationships/slide" Target="slides/slide2059.xml" /><Relationship Id="rId2065" Type="http://schemas.openxmlformats.org/officeDocument/2006/relationships/slide" Target="slides/slide2060.xml" /><Relationship Id="rId2066" Type="http://schemas.openxmlformats.org/officeDocument/2006/relationships/slide" Target="slides/slide2061.xml" /><Relationship Id="rId2067" Type="http://schemas.openxmlformats.org/officeDocument/2006/relationships/slide" Target="slides/slide2062.xml" /><Relationship Id="rId2068" Type="http://schemas.openxmlformats.org/officeDocument/2006/relationships/slide" Target="slides/slide2063.xml" /><Relationship Id="rId2069" Type="http://schemas.openxmlformats.org/officeDocument/2006/relationships/slide" Target="slides/slide2064.xml" /><Relationship Id="rId207" Type="http://schemas.openxmlformats.org/officeDocument/2006/relationships/slide" Target="slides/slide202.xml" /><Relationship Id="rId2070" Type="http://schemas.openxmlformats.org/officeDocument/2006/relationships/slide" Target="slides/slide2065.xml" /><Relationship Id="rId2071" Type="http://schemas.openxmlformats.org/officeDocument/2006/relationships/slide" Target="slides/slide2066.xml" /><Relationship Id="rId2072" Type="http://schemas.openxmlformats.org/officeDocument/2006/relationships/slide" Target="slides/slide2067.xml" /><Relationship Id="rId2073" Type="http://schemas.openxmlformats.org/officeDocument/2006/relationships/slide" Target="slides/slide2068.xml" /><Relationship Id="rId2074" Type="http://schemas.openxmlformats.org/officeDocument/2006/relationships/slide" Target="slides/slide2069.xml" /><Relationship Id="rId2075" Type="http://schemas.openxmlformats.org/officeDocument/2006/relationships/slide" Target="slides/slide2070.xml" /><Relationship Id="rId2076" Type="http://schemas.openxmlformats.org/officeDocument/2006/relationships/slide" Target="slides/slide2071.xml" /><Relationship Id="rId2077" Type="http://schemas.openxmlformats.org/officeDocument/2006/relationships/slide" Target="slides/slide2072.xml" /><Relationship Id="rId2078" Type="http://schemas.openxmlformats.org/officeDocument/2006/relationships/slide" Target="slides/slide2073.xml" /><Relationship Id="rId2079" Type="http://schemas.openxmlformats.org/officeDocument/2006/relationships/slide" Target="slides/slide2074.xml" /><Relationship Id="rId208" Type="http://schemas.openxmlformats.org/officeDocument/2006/relationships/slide" Target="slides/slide203.xml" /><Relationship Id="rId2080" Type="http://schemas.openxmlformats.org/officeDocument/2006/relationships/slide" Target="slides/slide2075.xml" /><Relationship Id="rId2081" Type="http://schemas.openxmlformats.org/officeDocument/2006/relationships/slide" Target="slides/slide2076.xml" /><Relationship Id="rId2082" Type="http://schemas.openxmlformats.org/officeDocument/2006/relationships/slide" Target="slides/slide2077.xml" /><Relationship Id="rId2083" Type="http://schemas.openxmlformats.org/officeDocument/2006/relationships/slide" Target="slides/slide2078.xml" /><Relationship Id="rId2084" Type="http://schemas.openxmlformats.org/officeDocument/2006/relationships/slide" Target="slides/slide2079.xml" /><Relationship Id="rId2085" Type="http://schemas.openxmlformats.org/officeDocument/2006/relationships/slide" Target="slides/slide2080.xml" /><Relationship Id="rId2086" Type="http://schemas.openxmlformats.org/officeDocument/2006/relationships/slide" Target="slides/slide2081.xml" /><Relationship Id="rId2087" Type="http://schemas.openxmlformats.org/officeDocument/2006/relationships/slide" Target="slides/slide2082.xml" /><Relationship Id="rId2088" Type="http://schemas.openxmlformats.org/officeDocument/2006/relationships/slide" Target="slides/slide2083.xml" /><Relationship Id="rId2089" Type="http://schemas.openxmlformats.org/officeDocument/2006/relationships/slide" Target="slides/slide2084.xml" /><Relationship Id="rId209" Type="http://schemas.openxmlformats.org/officeDocument/2006/relationships/slide" Target="slides/slide204.xml" /><Relationship Id="rId2090" Type="http://schemas.openxmlformats.org/officeDocument/2006/relationships/slide" Target="slides/slide2085.xml" /><Relationship Id="rId2091" Type="http://schemas.openxmlformats.org/officeDocument/2006/relationships/slide" Target="slides/slide2086.xml" /><Relationship Id="rId2092" Type="http://schemas.openxmlformats.org/officeDocument/2006/relationships/slide" Target="slides/slide2087.xml" /><Relationship Id="rId2093" Type="http://schemas.openxmlformats.org/officeDocument/2006/relationships/slide" Target="slides/slide2088.xml" /><Relationship Id="rId2094" Type="http://schemas.openxmlformats.org/officeDocument/2006/relationships/slide" Target="slides/slide2089.xml" /><Relationship Id="rId2095" Type="http://schemas.openxmlformats.org/officeDocument/2006/relationships/slide" Target="slides/slide2090.xml" /><Relationship Id="rId2096" Type="http://schemas.openxmlformats.org/officeDocument/2006/relationships/slide" Target="slides/slide2091.xml" /><Relationship Id="rId2097" Type="http://schemas.openxmlformats.org/officeDocument/2006/relationships/slide" Target="slides/slide2092.xml" /><Relationship Id="rId2098" Type="http://schemas.openxmlformats.org/officeDocument/2006/relationships/slide" Target="slides/slide2093.xml" /><Relationship Id="rId2099" Type="http://schemas.openxmlformats.org/officeDocument/2006/relationships/slide" Target="slides/slide2094.xml" /><Relationship Id="rId21" Type="http://schemas.openxmlformats.org/officeDocument/2006/relationships/slide" Target="slides/slide16.xml" /><Relationship Id="rId210" Type="http://schemas.openxmlformats.org/officeDocument/2006/relationships/slide" Target="slides/slide205.xml" /><Relationship Id="rId2100" Type="http://schemas.openxmlformats.org/officeDocument/2006/relationships/slide" Target="slides/slide2095.xml" /><Relationship Id="rId2101" Type="http://schemas.openxmlformats.org/officeDocument/2006/relationships/slide" Target="slides/slide2096.xml" /><Relationship Id="rId2102" Type="http://schemas.openxmlformats.org/officeDocument/2006/relationships/slide" Target="slides/slide2097.xml" /><Relationship Id="rId2103" Type="http://schemas.openxmlformats.org/officeDocument/2006/relationships/slide" Target="slides/slide2098.xml" /><Relationship Id="rId2104" Type="http://schemas.openxmlformats.org/officeDocument/2006/relationships/slide" Target="slides/slide2099.xml" /><Relationship Id="rId2105" Type="http://schemas.openxmlformats.org/officeDocument/2006/relationships/slide" Target="slides/slide2100.xml" /><Relationship Id="rId2106" Type="http://schemas.openxmlformats.org/officeDocument/2006/relationships/slide" Target="slides/slide2101.xml" /><Relationship Id="rId2107" Type="http://schemas.openxmlformats.org/officeDocument/2006/relationships/slide" Target="slides/slide2102.xml" /><Relationship Id="rId2108" Type="http://schemas.openxmlformats.org/officeDocument/2006/relationships/slide" Target="slides/slide2103.xml" /><Relationship Id="rId2109" Type="http://schemas.openxmlformats.org/officeDocument/2006/relationships/slide" Target="slides/slide2104.xml" /><Relationship Id="rId211" Type="http://schemas.openxmlformats.org/officeDocument/2006/relationships/slide" Target="slides/slide206.xml" /><Relationship Id="rId2110" Type="http://schemas.openxmlformats.org/officeDocument/2006/relationships/slide" Target="slides/slide2105.xml" /><Relationship Id="rId2111" Type="http://schemas.openxmlformats.org/officeDocument/2006/relationships/slide" Target="slides/slide2106.xml" /><Relationship Id="rId2112" Type="http://schemas.openxmlformats.org/officeDocument/2006/relationships/slide" Target="slides/slide2107.xml" /><Relationship Id="rId2113" Type="http://schemas.openxmlformats.org/officeDocument/2006/relationships/slide" Target="slides/slide2108.xml" /><Relationship Id="rId2114" Type="http://schemas.openxmlformats.org/officeDocument/2006/relationships/slide" Target="slides/slide2109.xml" /><Relationship Id="rId2115" Type="http://schemas.openxmlformats.org/officeDocument/2006/relationships/slide" Target="slides/slide2110.xml" /><Relationship Id="rId2116" Type="http://schemas.openxmlformats.org/officeDocument/2006/relationships/slide" Target="slides/slide2111.xml" /><Relationship Id="rId2117" Type="http://schemas.openxmlformats.org/officeDocument/2006/relationships/slide" Target="slides/slide2112.xml" /><Relationship Id="rId2118" Type="http://schemas.openxmlformats.org/officeDocument/2006/relationships/slide" Target="slides/slide2113.xml" /><Relationship Id="rId2119" Type="http://schemas.openxmlformats.org/officeDocument/2006/relationships/slide" Target="slides/slide2114.xml" /><Relationship Id="rId212" Type="http://schemas.openxmlformats.org/officeDocument/2006/relationships/slide" Target="slides/slide207.xml" /><Relationship Id="rId2120" Type="http://schemas.openxmlformats.org/officeDocument/2006/relationships/slide" Target="slides/slide2115.xml" /><Relationship Id="rId2121" Type="http://schemas.openxmlformats.org/officeDocument/2006/relationships/slide" Target="slides/slide2116.xml" /><Relationship Id="rId2122" Type="http://schemas.openxmlformats.org/officeDocument/2006/relationships/slide" Target="slides/slide2117.xml" /><Relationship Id="rId2123" Type="http://schemas.openxmlformats.org/officeDocument/2006/relationships/slide" Target="slides/slide2118.xml" /><Relationship Id="rId2124" Type="http://schemas.openxmlformats.org/officeDocument/2006/relationships/slide" Target="slides/slide2119.xml" /><Relationship Id="rId2125" Type="http://schemas.openxmlformats.org/officeDocument/2006/relationships/slide" Target="slides/slide2120.xml" /><Relationship Id="rId2126" Type="http://schemas.openxmlformats.org/officeDocument/2006/relationships/slide" Target="slides/slide2121.xml" /><Relationship Id="rId2127" Type="http://schemas.openxmlformats.org/officeDocument/2006/relationships/slide" Target="slides/slide2122.xml" /><Relationship Id="rId2128" Type="http://schemas.openxmlformats.org/officeDocument/2006/relationships/slide" Target="slides/slide2123.xml" /><Relationship Id="rId2129" Type="http://schemas.openxmlformats.org/officeDocument/2006/relationships/slide" Target="slides/slide2124.xml" /><Relationship Id="rId213" Type="http://schemas.openxmlformats.org/officeDocument/2006/relationships/slide" Target="slides/slide208.xml" /><Relationship Id="rId2130" Type="http://schemas.openxmlformats.org/officeDocument/2006/relationships/slide" Target="slides/slide2125.xml" /><Relationship Id="rId2131" Type="http://schemas.openxmlformats.org/officeDocument/2006/relationships/slide" Target="slides/slide2126.xml" /><Relationship Id="rId2132" Type="http://schemas.openxmlformats.org/officeDocument/2006/relationships/slide" Target="slides/slide2127.xml" /><Relationship Id="rId2133" Type="http://schemas.openxmlformats.org/officeDocument/2006/relationships/slide" Target="slides/slide2128.xml" /><Relationship Id="rId2134" Type="http://schemas.openxmlformats.org/officeDocument/2006/relationships/slide" Target="slides/slide2129.xml" /><Relationship Id="rId2135" Type="http://schemas.openxmlformats.org/officeDocument/2006/relationships/slide" Target="slides/slide2130.xml" /><Relationship Id="rId2136" Type="http://schemas.openxmlformats.org/officeDocument/2006/relationships/slide" Target="slides/slide2131.xml" /><Relationship Id="rId2137" Type="http://schemas.openxmlformats.org/officeDocument/2006/relationships/slide" Target="slides/slide2132.xml" /><Relationship Id="rId2138" Type="http://schemas.openxmlformats.org/officeDocument/2006/relationships/slide" Target="slides/slide2133.xml" /><Relationship Id="rId2139" Type="http://schemas.openxmlformats.org/officeDocument/2006/relationships/slide" Target="slides/slide2134.xml" /><Relationship Id="rId214" Type="http://schemas.openxmlformats.org/officeDocument/2006/relationships/slide" Target="slides/slide209.xml" /><Relationship Id="rId2140" Type="http://schemas.openxmlformats.org/officeDocument/2006/relationships/slide" Target="slides/slide2135.xml" /><Relationship Id="rId2141" Type="http://schemas.openxmlformats.org/officeDocument/2006/relationships/slide" Target="slides/slide2136.xml" /><Relationship Id="rId2142" Type="http://schemas.openxmlformats.org/officeDocument/2006/relationships/slide" Target="slides/slide2137.xml" /><Relationship Id="rId2143" Type="http://schemas.openxmlformats.org/officeDocument/2006/relationships/slide" Target="slides/slide2138.xml" /><Relationship Id="rId2144" Type="http://schemas.openxmlformats.org/officeDocument/2006/relationships/slide" Target="slides/slide2139.xml" /><Relationship Id="rId2145" Type="http://schemas.openxmlformats.org/officeDocument/2006/relationships/slide" Target="slides/slide2140.xml" /><Relationship Id="rId2146" Type="http://schemas.openxmlformats.org/officeDocument/2006/relationships/slide" Target="slides/slide2141.xml" /><Relationship Id="rId2147" Type="http://schemas.openxmlformats.org/officeDocument/2006/relationships/slide" Target="slides/slide2142.xml" /><Relationship Id="rId2148" Type="http://schemas.openxmlformats.org/officeDocument/2006/relationships/slide" Target="slides/slide2143.xml" /><Relationship Id="rId2149" Type="http://schemas.openxmlformats.org/officeDocument/2006/relationships/slide" Target="slides/slide2144.xml" /><Relationship Id="rId215" Type="http://schemas.openxmlformats.org/officeDocument/2006/relationships/slide" Target="slides/slide210.xml" /><Relationship Id="rId2150" Type="http://schemas.openxmlformats.org/officeDocument/2006/relationships/slide" Target="slides/slide2145.xml" /><Relationship Id="rId2151" Type="http://schemas.openxmlformats.org/officeDocument/2006/relationships/slide" Target="slides/slide2146.xml" /><Relationship Id="rId2152" Type="http://schemas.openxmlformats.org/officeDocument/2006/relationships/slide" Target="slides/slide2147.xml" /><Relationship Id="rId2153" Type="http://schemas.openxmlformats.org/officeDocument/2006/relationships/slide" Target="slides/slide2148.xml" /><Relationship Id="rId2154" Type="http://schemas.openxmlformats.org/officeDocument/2006/relationships/slide" Target="slides/slide2149.xml" /><Relationship Id="rId2155" Type="http://schemas.openxmlformats.org/officeDocument/2006/relationships/slide" Target="slides/slide2150.xml" /><Relationship Id="rId2156" Type="http://schemas.openxmlformats.org/officeDocument/2006/relationships/slide" Target="slides/slide2151.xml" /><Relationship Id="rId2157" Type="http://schemas.openxmlformats.org/officeDocument/2006/relationships/slide" Target="slides/slide2152.xml" /><Relationship Id="rId2158" Type="http://schemas.openxmlformats.org/officeDocument/2006/relationships/slide" Target="slides/slide2153.xml" /><Relationship Id="rId2159" Type="http://schemas.openxmlformats.org/officeDocument/2006/relationships/slide" Target="slides/slide2154.xml" /><Relationship Id="rId216" Type="http://schemas.openxmlformats.org/officeDocument/2006/relationships/slide" Target="slides/slide211.xml" /><Relationship Id="rId2160" Type="http://schemas.openxmlformats.org/officeDocument/2006/relationships/slide" Target="slides/slide2155.xml" /><Relationship Id="rId2161" Type="http://schemas.openxmlformats.org/officeDocument/2006/relationships/slide" Target="slides/slide2156.xml" /><Relationship Id="rId2162" Type="http://schemas.openxmlformats.org/officeDocument/2006/relationships/slide" Target="slides/slide2157.xml" /><Relationship Id="rId2163" Type="http://schemas.openxmlformats.org/officeDocument/2006/relationships/slide" Target="slides/slide2158.xml" /><Relationship Id="rId2164" Type="http://schemas.openxmlformats.org/officeDocument/2006/relationships/slide" Target="slides/slide2159.xml" /><Relationship Id="rId2165" Type="http://schemas.openxmlformats.org/officeDocument/2006/relationships/slide" Target="slides/slide2160.xml" /><Relationship Id="rId2166" Type="http://schemas.openxmlformats.org/officeDocument/2006/relationships/slide" Target="slides/slide2161.xml" /><Relationship Id="rId2167" Type="http://schemas.openxmlformats.org/officeDocument/2006/relationships/slide" Target="slides/slide2162.xml" /><Relationship Id="rId2168" Type="http://schemas.openxmlformats.org/officeDocument/2006/relationships/slide" Target="slides/slide2163.xml" /><Relationship Id="rId2169" Type="http://schemas.openxmlformats.org/officeDocument/2006/relationships/slide" Target="slides/slide2164.xml" /><Relationship Id="rId217" Type="http://schemas.openxmlformats.org/officeDocument/2006/relationships/slide" Target="slides/slide212.xml" /><Relationship Id="rId2170" Type="http://schemas.openxmlformats.org/officeDocument/2006/relationships/slide" Target="slides/slide2165.xml" /><Relationship Id="rId2171" Type="http://schemas.openxmlformats.org/officeDocument/2006/relationships/slide" Target="slides/slide2166.xml" /><Relationship Id="rId2172" Type="http://schemas.openxmlformats.org/officeDocument/2006/relationships/slide" Target="slides/slide2167.xml" /><Relationship Id="rId2173" Type="http://schemas.openxmlformats.org/officeDocument/2006/relationships/slide" Target="slides/slide2168.xml" /><Relationship Id="rId2174" Type="http://schemas.openxmlformats.org/officeDocument/2006/relationships/slide" Target="slides/slide2169.xml" /><Relationship Id="rId2175" Type="http://schemas.openxmlformats.org/officeDocument/2006/relationships/slide" Target="slides/slide2170.xml" /><Relationship Id="rId2176" Type="http://schemas.openxmlformats.org/officeDocument/2006/relationships/slide" Target="slides/slide2171.xml" /><Relationship Id="rId2177" Type="http://schemas.openxmlformats.org/officeDocument/2006/relationships/slide" Target="slides/slide2172.xml" /><Relationship Id="rId2178" Type="http://schemas.openxmlformats.org/officeDocument/2006/relationships/slide" Target="slides/slide2173.xml" /><Relationship Id="rId2179" Type="http://schemas.openxmlformats.org/officeDocument/2006/relationships/slide" Target="slides/slide2174.xml" /><Relationship Id="rId218" Type="http://schemas.openxmlformats.org/officeDocument/2006/relationships/slide" Target="slides/slide213.xml" /><Relationship Id="rId2180" Type="http://schemas.openxmlformats.org/officeDocument/2006/relationships/slide" Target="slides/slide2175.xml" /><Relationship Id="rId2181" Type="http://schemas.openxmlformats.org/officeDocument/2006/relationships/slide" Target="slides/slide2176.xml" /><Relationship Id="rId2182" Type="http://schemas.openxmlformats.org/officeDocument/2006/relationships/slide" Target="slides/slide2177.xml" /><Relationship Id="rId2183" Type="http://schemas.openxmlformats.org/officeDocument/2006/relationships/slide" Target="slides/slide2178.xml" /><Relationship Id="rId2184" Type="http://schemas.openxmlformats.org/officeDocument/2006/relationships/slide" Target="slides/slide2179.xml" /><Relationship Id="rId2185" Type="http://schemas.openxmlformats.org/officeDocument/2006/relationships/slide" Target="slides/slide2180.xml" /><Relationship Id="rId2186" Type="http://schemas.openxmlformats.org/officeDocument/2006/relationships/slide" Target="slides/slide2181.xml" /><Relationship Id="rId2187" Type="http://schemas.openxmlformats.org/officeDocument/2006/relationships/slide" Target="slides/slide2182.xml" /><Relationship Id="rId2188" Type="http://schemas.openxmlformats.org/officeDocument/2006/relationships/slide" Target="slides/slide2183.xml" /><Relationship Id="rId2189" Type="http://schemas.openxmlformats.org/officeDocument/2006/relationships/slide" Target="slides/slide2184.xml" /><Relationship Id="rId219" Type="http://schemas.openxmlformats.org/officeDocument/2006/relationships/slide" Target="slides/slide214.xml" /><Relationship Id="rId2190" Type="http://schemas.openxmlformats.org/officeDocument/2006/relationships/slide" Target="slides/slide2185.xml" /><Relationship Id="rId2191" Type="http://schemas.openxmlformats.org/officeDocument/2006/relationships/slide" Target="slides/slide2186.xml" /><Relationship Id="rId2192" Type="http://schemas.openxmlformats.org/officeDocument/2006/relationships/slide" Target="slides/slide2187.xml" /><Relationship Id="rId2193" Type="http://schemas.openxmlformats.org/officeDocument/2006/relationships/slide" Target="slides/slide2188.xml" /><Relationship Id="rId2194" Type="http://schemas.openxmlformats.org/officeDocument/2006/relationships/slide" Target="slides/slide2189.xml" /><Relationship Id="rId2195" Type="http://schemas.openxmlformats.org/officeDocument/2006/relationships/slide" Target="slides/slide2190.xml" /><Relationship Id="rId2196" Type="http://schemas.openxmlformats.org/officeDocument/2006/relationships/slide" Target="slides/slide2191.xml" /><Relationship Id="rId2197" Type="http://schemas.openxmlformats.org/officeDocument/2006/relationships/slide" Target="slides/slide2192.xml" /><Relationship Id="rId2198" Type="http://schemas.openxmlformats.org/officeDocument/2006/relationships/slide" Target="slides/slide2193.xml" /><Relationship Id="rId2199" Type="http://schemas.openxmlformats.org/officeDocument/2006/relationships/slide" Target="slides/slide2194.xml" /><Relationship Id="rId22" Type="http://schemas.openxmlformats.org/officeDocument/2006/relationships/slide" Target="slides/slide17.xml" /><Relationship Id="rId220" Type="http://schemas.openxmlformats.org/officeDocument/2006/relationships/slide" Target="slides/slide215.xml" /><Relationship Id="rId2200" Type="http://schemas.openxmlformats.org/officeDocument/2006/relationships/slide" Target="slides/slide2195.xml" /><Relationship Id="rId2201" Type="http://schemas.openxmlformats.org/officeDocument/2006/relationships/slide" Target="slides/slide2196.xml" /><Relationship Id="rId2202" Type="http://schemas.openxmlformats.org/officeDocument/2006/relationships/slide" Target="slides/slide2197.xml" /><Relationship Id="rId2203" Type="http://schemas.openxmlformats.org/officeDocument/2006/relationships/slide" Target="slides/slide2198.xml" /><Relationship Id="rId2204" Type="http://schemas.openxmlformats.org/officeDocument/2006/relationships/slide" Target="slides/slide2199.xml" /><Relationship Id="rId2205" Type="http://schemas.openxmlformats.org/officeDocument/2006/relationships/slide" Target="slides/slide2200.xml" /><Relationship Id="rId2206" Type="http://schemas.openxmlformats.org/officeDocument/2006/relationships/slide" Target="slides/slide2201.xml" /><Relationship Id="rId2207" Type="http://schemas.openxmlformats.org/officeDocument/2006/relationships/slide" Target="slides/slide2202.xml" /><Relationship Id="rId2208" Type="http://schemas.openxmlformats.org/officeDocument/2006/relationships/slide" Target="slides/slide2203.xml" /><Relationship Id="rId2209" Type="http://schemas.openxmlformats.org/officeDocument/2006/relationships/slide" Target="slides/slide2204.xml" /><Relationship Id="rId221" Type="http://schemas.openxmlformats.org/officeDocument/2006/relationships/slide" Target="slides/slide216.xml" /><Relationship Id="rId2210" Type="http://schemas.openxmlformats.org/officeDocument/2006/relationships/slide" Target="slides/slide2205.xml" /><Relationship Id="rId2211" Type="http://schemas.openxmlformats.org/officeDocument/2006/relationships/slide" Target="slides/slide2206.xml" /><Relationship Id="rId2212" Type="http://schemas.openxmlformats.org/officeDocument/2006/relationships/slide" Target="slides/slide2207.xml" /><Relationship Id="rId2213" Type="http://schemas.openxmlformats.org/officeDocument/2006/relationships/slide" Target="slides/slide2208.xml" /><Relationship Id="rId2214" Type="http://schemas.openxmlformats.org/officeDocument/2006/relationships/slide" Target="slides/slide2209.xml" /><Relationship Id="rId2215" Type="http://schemas.openxmlformats.org/officeDocument/2006/relationships/slide" Target="slides/slide2210.xml" /><Relationship Id="rId2216" Type="http://schemas.openxmlformats.org/officeDocument/2006/relationships/slide" Target="slides/slide2211.xml" /><Relationship Id="rId2217" Type="http://schemas.openxmlformats.org/officeDocument/2006/relationships/slide" Target="slides/slide2212.xml" /><Relationship Id="rId2218" Type="http://schemas.openxmlformats.org/officeDocument/2006/relationships/slide" Target="slides/slide2213.xml" /><Relationship Id="rId2219" Type="http://schemas.openxmlformats.org/officeDocument/2006/relationships/slide" Target="slides/slide2214.xml" /><Relationship Id="rId222" Type="http://schemas.openxmlformats.org/officeDocument/2006/relationships/slide" Target="slides/slide217.xml" /><Relationship Id="rId2220" Type="http://schemas.openxmlformats.org/officeDocument/2006/relationships/slide" Target="slides/slide2215.xml" /><Relationship Id="rId2221" Type="http://schemas.openxmlformats.org/officeDocument/2006/relationships/slide" Target="slides/slide2216.xml" /><Relationship Id="rId2222" Type="http://schemas.openxmlformats.org/officeDocument/2006/relationships/slide" Target="slides/slide2217.xml" /><Relationship Id="rId2223" Type="http://schemas.openxmlformats.org/officeDocument/2006/relationships/slide" Target="slides/slide2218.xml" /><Relationship Id="rId2224" Type="http://schemas.openxmlformats.org/officeDocument/2006/relationships/slide" Target="slides/slide2219.xml" /><Relationship Id="rId2225" Type="http://schemas.openxmlformats.org/officeDocument/2006/relationships/slide" Target="slides/slide2220.xml" /><Relationship Id="rId2226" Type="http://schemas.openxmlformats.org/officeDocument/2006/relationships/slide" Target="slides/slide2221.xml" /><Relationship Id="rId2227" Type="http://schemas.openxmlformats.org/officeDocument/2006/relationships/slide" Target="slides/slide2222.xml" /><Relationship Id="rId2228" Type="http://schemas.openxmlformats.org/officeDocument/2006/relationships/slide" Target="slides/slide2223.xml" /><Relationship Id="rId2229" Type="http://schemas.openxmlformats.org/officeDocument/2006/relationships/slide" Target="slides/slide2224.xml" /><Relationship Id="rId223" Type="http://schemas.openxmlformats.org/officeDocument/2006/relationships/slide" Target="slides/slide218.xml" /><Relationship Id="rId2230" Type="http://schemas.openxmlformats.org/officeDocument/2006/relationships/slide" Target="slides/slide2225.xml" /><Relationship Id="rId2231" Type="http://schemas.openxmlformats.org/officeDocument/2006/relationships/slide" Target="slides/slide2226.xml" /><Relationship Id="rId2232" Type="http://schemas.openxmlformats.org/officeDocument/2006/relationships/slide" Target="slides/slide2227.xml" /><Relationship Id="rId2233" Type="http://schemas.openxmlformats.org/officeDocument/2006/relationships/slide" Target="slides/slide2228.xml" /><Relationship Id="rId2234" Type="http://schemas.openxmlformats.org/officeDocument/2006/relationships/slide" Target="slides/slide2229.xml" /><Relationship Id="rId2235" Type="http://schemas.openxmlformats.org/officeDocument/2006/relationships/slide" Target="slides/slide2230.xml" /><Relationship Id="rId2236" Type="http://schemas.openxmlformats.org/officeDocument/2006/relationships/slide" Target="slides/slide2231.xml" /><Relationship Id="rId2237" Type="http://schemas.openxmlformats.org/officeDocument/2006/relationships/slide" Target="slides/slide2232.xml" /><Relationship Id="rId2238" Type="http://schemas.openxmlformats.org/officeDocument/2006/relationships/slide" Target="slides/slide2233.xml" /><Relationship Id="rId2239" Type="http://schemas.openxmlformats.org/officeDocument/2006/relationships/slide" Target="slides/slide2234.xml" /><Relationship Id="rId224" Type="http://schemas.openxmlformats.org/officeDocument/2006/relationships/slide" Target="slides/slide219.xml" /><Relationship Id="rId2240" Type="http://schemas.openxmlformats.org/officeDocument/2006/relationships/slide" Target="slides/slide2235.xml" /><Relationship Id="rId2241" Type="http://schemas.openxmlformats.org/officeDocument/2006/relationships/slide" Target="slides/slide2236.xml" /><Relationship Id="rId2242" Type="http://schemas.openxmlformats.org/officeDocument/2006/relationships/slide" Target="slides/slide2237.xml" /><Relationship Id="rId2243" Type="http://schemas.openxmlformats.org/officeDocument/2006/relationships/slide" Target="slides/slide2238.xml" /><Relationship Id="rId2244" Type="http://schemas.openxmlformats.org/officeDocument/2006/relationships/slide" Target="slides/slide2239.xml" /><Relationship Id="rId2245" Type="http://schemas.openxmlformats.org/officeDocument/2006/relationships/slide" Target="slides/slide2240.xml" /><Relationship Id="rId2246" Type="http://schemas.openxmlformats.org/officeDocument/2006/relationships/slide" Target="slides/slide2241.xml" /><Relationship Id="rId2247" Type="http://schemas.openxmlformats.org/officeDocument/2006/relationships/slide" Target="slides/slide2242.xml" /><Relationship Id="rId2248" Type="http://schemas.openxmlformats.org/officeDocument/2006/relationships/slide" Target="slides/slide2243.xml" /><Relationship Id="rId2249" Type="http://schemas.openxmlformats.org/officeDocument/2006/relationships/slide" Target="slides/slide2244.xml" /><Relationship Id="rId225" Type="http://schemas.openxmlformats.org/officeDocument/2006/relationships/slide" Target="slides/slide220.xml" /><Relationship Id="rId2250" Type="http://schemas.openxmlformats.org/officeDocument/2006/relationships/slide" Target="slides/slide2245.xml" /><Relationship Id="rId2251" Type="http://schemas.openxmlformats.org/officeDocument/2006/relationships/slide" Target="slides/slide2246.xml" /><Relationship Id="rId2252" Type="http://schemas.openxmlformats.org/officeDocument/2006/relationships/slide" Target="slides/slide2247.xml" /><Relationship Id="rId2253" Type="http://schemas.openxmlformats.org/officeDocument/2006/relationships/slide" Target="slides/slide2248.xml" /><Relationship Id="rId2254" Type="http://schemas.openxmlformats.org/officeDocument/2006/relationships/slide" Target="slides/slide2249.xml" /><Relationship Id="rId2255" Type="http://schemas.openxmlformats.org/officeDocument/2006/relationships/slide" Target="slides/slide2250.xml" /><Relationship Id="rId2256" Type="http://schemas.openxmlformats.org/officeDocument/2006/relationships/slide" Target="slides/slide2251.xml" /><Relationship Id="rId2257" Type="http://schemas.openxmlformats.org/officeDocument/2006/relationships/slide" Target="slides/slide2252.xml" /><Relationship Id="rId2258" Type="http://schemas.openxmlformats.org/officeDocument/2006/relationships/slide" Target="slides/slide2253.xml" /><Relationship Id="rId2259" Type="http://schemas.openxmlformats.org/officeDocument/2006/relationships/slide" Target="slides/slide2254.xml" /><Relationship Id="rId226" Type="http://schemas.openxmlformats.org/officeDocument/2006/relationships/slide" Target="slides/slide221.xml" /><Relationship Id="rId2260" Type="http://schemas.openxmlformats.org/officeDocument/2006/relationships/slide" Target="slides/slide2255.xml" /><Relationship Id="rId2261" Type="http://schemas.openxmlformats.org/officeDocument/2006/relationships/slide" Target="slides/slide2256.xml" /><Relationship Id="rId2262" Type="http://schemas.openxmlformats.org/officeDocument/2006/relationships/slide" Target="slides/slide2257.xml" /><Relationship Id="rId2263" Type="http://schemas.openxmlformats.org/officeDocument/2006/relationships/slide" Target="slides/slide2258.xml" /><Relationship Id="rId2264" Type="http://schemas.openxmlformats.org/officeDocument/2006/relationships/slide" Target="slides/slide2259.xml" /><Relationship Id="rId2265" Type="http://schemas.openxmlformats.org/officeDocument/2006/relationships/slide" Target="slides/slide2260.xml" /><Relationship Id="rId2266" Type="http://schemas.openxmlformats.org/officeDocument/2006/relationships/slide" Target="slides/slide2261.xml" /><Relationship Id="rId2267" Type="http://schemas.openxmlformats.org/officeDocument/2006/relationships/slide" Target="slides/slide2262.xml" /><Relationship Id="rId2268" Type="http://schemas.openxmlformats.org/officeDocument/2006/relationships/slide" Target="slides/slide2263.xml" /><Relationship Id="rId2269" Type="http://schemas.openxmlformats.org/officeDocument/2006/relationships/slide" Target="slides/slide2264.xml" /><Relationship Id="rId227" Type="http://schemas.openxmlformats.org/officeDocument/2006/relationships/slide" Target="slides/slide222.xml" /><Relationship Id="rId2270" Type="http://schemas.openxmlformats.org/officeDocument/2006/relationships/slide" Target="slides/slide2265.xml" /><Relationship Id="rId2271" Type="http://schemas.openxmlformats.org/officeDocument/2006/relationships/slide" Target="slides/slide2266.xml" /><Relationship Id="rId2272" Type="http://schemas.openxmlformats.org/officeDocument/2006/relationships/slide" Target="slides/slide2267.xml" /><Relationship Id="rId2273" Type="http://schemas.openxmlformats.org/officeDocument/2006/relationships/slide" Target="slides/slide2268.xml" /><Relationship Id="rId2274" Type="http://schemas.openxmlformats.org/officeDocument/2006/relationships/slide" Target="slides/slide2269.xml" /><Relationship Id="rId2275" Type="http://schemas.openxmlformats.org/officeDocument/2006/relationships/slide" Target="slides/slide2270.xml" /><Relationship Id="rId2276" Type="http://schemas.openxmlformats.org/officeDocument/2006/relationships/slide" Target="slides/slide2271.xml" /><Relationship Id="rId2277" Type="http://schemas.openxmlformats.org/officeDocument/2006/relationships/slide" Target="slides/slide2272.xml" /><Relationship Id="rId2278" Type="http://schemas.openxmlformats.org/officeDocument/2006/relationships/slide" Target="slides/slide2273.xml" /><Relationship Id="rId2279" Type="http://schemas.openxmlformats.org/officeDocument/2006/relationships/slide" Target="slides/slide2274.xml" /><Relationship Id="rId228" Type="http://schemas.openxmlformats.org/officeDocument/2006/relationships/slide" Target="slides/slide223.xml" /><Relationship Id="rId2280" Type="http://schemas.openxmlformats.org/officeDocument/2006/relationships/slide" Target="slides/slide2275.xml" /><Relationship Id="rId2281" Type="http://schemas.openxmlformats.org/officeDocument/2006/relationships/slide" Target="slides/slide2276.xml" /><Relationship Id="rId2282" Type="http://schemas.openxmlformats.org/officeDocument/2006/relationships/slide" Target="slides/slide2277.xml" /><Relationship Id="rId2283" Type="http://schemas.openxmlformats.org/officeDocument/2006/relationships/slide" Target="slides/slide2278.xml" /><Relationship Id="rId2284" Type="http://schemas.openxmlformats.org/officeDocument/2006/relationships/slide" Target="slides/slide2279.xml" /><Relationship Id="rId2285" Type="http://schemas.openxmlformats.org/officeDocument/2006/relationships/slide" Target="slides/slide2280.xml" /><Relationship Id="rId2286" Type="http://schemas.openxmlformats.org/officeDocument/2006/relationships/slide" Target="slides/slide2281.xml" /><Relationship Id="rId2287" Type="http://schemas.openxmlformats.org/officeDocument/2006/relationships/slide" Target="slides/slide2282.xml" /><Relationship Id="rId2288" Type="http://schemas.openxmlformats.org/officeDocument/2006/relationships/slide" Target="slides/slide2283.xml" /><Relationship Id="rId2289" Type="http://schemas.openxmlformats.org/officeDocument/2006/relationships/slide" Target="slides/slide2284.xml" /><Relationship Id="rId229" Type="http://schemas.openxmlformats.org/officeDocument/2006/relationships/slide" Target="slides/slide224.xml" /><Relationship Id="rId2290" Type="http://schemas.openxmlformats.org/officeDocument/2006/relationships/slide" Target="slides/slide2285.xml" /><Relationship Id="rId2291" Type="http://schemas.openxmlformats.org/officeDocument/2006/relationships/slide" Target="slides/slide2286.xml" /><Relationship Id="rId2292" Type="http://schemas.openxmlformats.org/officeDocument/2006/relationships/slide" Target="slides/slide2287.xml" /><Relationship Id="rId2293" Type="http://schemas.openxmlformats.org/officeDocument/2006/relationships/slide" Target="slides/slide2288.xml" /><Relationship Id="rId2294" Type="http://schemas.openxmlformats.org/officeDocument/2006/relationships/slide" Target="slides/slide2289.xml" /><Relationship Id="rId2295" Type="http://schemas.openxmlformats.org/officeDocument/2006/relationships/slide" Target="slides/slide2290.xml" /><Relationship Id="rId2296" Type="http://schemas.openxmlformats.org/officeDocument/2006/relationships/slide" Target="slides/slide2291.xml" /><Relationship Id="rId2297" Type="http://schemas.openxmlformats.org/officeDocument/2006/relationships/slide" Target="slides/slide2292.xml" /><Relationship Id="rId2298" Type="http://schemas.openxmlformats.org/officeDocument/2006/relationships/slide" Target="slides/slide2293.xml" /><Relationship Id="rId2299" Type="http://schemas.openxmlformats.org/officeDocument/2006/relationships/slide" Target="slides/slide2294.xml" /><Relationship Id="rId23" Type="http://schemas.openxmlformats.org/officeDocument/2006/relationships/slide" Target="slides/slide18.xml" /><Relationship Id="rId230" Type="http://schemas.openxmlformats.org/officeDocument/2006/relationships/slide" Target="slides/slide225.xml" /><Relationship Id="rId2300" Type="http://schemas.openxmlformats.org/officeDocument/2006/relationships/slide" Target="slides/slide2295.xml" /><Relationship Id="rId2301" Type="http://schemas.openxmlformats.org/officeDocument/2006/relationships/slide" Target="slides/slide2296.xml" /><Relationship Id="rId2302" Type="http://schemas.openxmlformats.org/officeDocument/2006/relationships/slide" Target="slides/slide2297.xml" /><Relationship Id="rId2303" Type="http://schemas.openxmlformats.org/officeDocument/2006/relationships/slide" Target="slides/slide2298.xml" /><Relationship Id="rId2304" Type="http://schemas.openxmlformats.org/officeDocument/2006/relationships/slide" Target="slides/slide2299.xml" /><Relationship Id="rId2305" Type="http://schemas.openxmlformats.org/officeDocument/2006/relationships/slide" Target="slides/slide2300.xml" /><Relationship Id="rId2306" Type="http://schemas.openxmlformats.org/officeDocument/2006/relationships/slide" Target="slides/slide2301.xml" /><Relationship Id="rId2307" Type="http://schemas.openxmlformats.org/officeDocument/2006/relationships/slide" Target="slides/slide2302.xml" /><Relationship Id="rId2308" Type="http://schemas.openxmlformats.org/officeDocument/2006/relationships/slide" Target="slides/slide2303.xml" /><Relationship Id="rId2309" Type="http://schemas.openxmlformats.org/officeDocument/2006/relationships/slide" Target="slides/slide2304.xml" /><Relationship Id="rId231" Type="http://schemas.openxmlformats.org/officeDocument/2006/relationships/slide" Target="slides/slide226.xml" /><Relationship Id="rId2310" Type="http://schemas.openxmlformats.org/officeDocument/2006/relationships/slide" Target="slides/slide2305.xml" /><Relationship Id="rId2311" Type="http://schemas.openxmlformats.org/officeDocument/2006/relationships/slide" Target="slides/slide2306.xml" /><Relationship Id="rId2312" Type="http://schemas.openxmlformats.org/officeDocument/2006/relationships/slide" Target="slides/slide2307.xml" /><Relationship Id="rId2313" Type="http://schemas.openxmlformats.org/officeDocument/2006/relationships/slide" Target="slides/slide2308.xml" /><Relationship Id="rId2314" Type="http://schemas.openxmlformats.org/officeDocument/2006/relationships/slide" Target="slides/slide2309.xml" /><Relationship Id="rId2315" Type="http://schemas.openxmlformats.org/officeDocument/2006/relationships/slide" Target="slides/slide2310.xml" /><Relationship Id="rId2316" Type="http://schemas.openxmlformats.org/officeDocument/2006/relationships/slide" Target="slides/slide2311.xml" /><Relationship Id="rId2317" Type="http://schemas.openxmlformats.org/officeDocument/2006/relationships/slide" Target="slides/slide2312.xml" /><Relationship Id="rId2318" Type="http://schemas.openxmlformats.org/officeDocument/2006/relationships/slide" Target="slides/slide2313.xml" /><Relationship Id="rId2319" Type="http://schemas.openxmlformats.org/officeDocument/2006/relationships/slide" Target="slides/slide2314.xml" /><Relationship Id="rId232" Type="http://schemas.openxmlformats.org/officeDocument/2006/relationships/slide" Target="slides/slide227.xml" /><Relationship Id="rId2320" Type="http://schemas.openxmlformats.org/officeDocument/2006/relationships/slide" Target="slides/slide2315.xml" /><Relationship Id="rId2321" Type="http://schemas.openxmlformats.org/officeDocument/2006/relationships/slide" Target="slides/slide2316.xml" /><Relationship Id="rId2322" Type="http://schemas.openxmlformats.org/officeDocument/2006/relationships/slide" Target="slides/slide2317.xml" /><Relationship Id="rId2323" Type="http://schemas.openxmlformats.org/officeDocument/2006/relationships/slide" Target="slides/slide2318.xml" /><Relationship Id="rId2324" Type="http://schemas.openxmlformats.org/officeDocument/2006/relationships/slide" Target="slides/slide2319.xml" /><Relationship Id="rId2325" Type="http://schemas.openxmlformats.org/officeDocument/2006/relationships/slide" Target="slides/slide2320.xml" /><Relationship Id="rId2326" Type="http://schemas.openxmlformats.org/officeDocument/2006/relationships/slide" Target="slides/slide2321.xml" /><Relationship Id="rId2327" Type="http://schemas.openxmlformats.org/officeDocument/2006/relationships/slide" Target="slides/slide2322.xml" /><Relationship Id="rId2328" Type="http://schemas.openxmlformats.org/officeDocument/2006/relationships/slide" Target="slides/slide2323.xml" /><Relationship Id="rId2329" Type="http://schemas.openxmlformats.org/officeDocument/2006/relationships/slide" Target="slides/slide2324.xml" /><Relationship Id="rId233" Type="http://schemas.openxmlformats.org/officeDocument/2006/relationships/slide" Target="slides/slide228.xml" /><Relationship Id="rId2330" Type="http://schemas.openxmlformats.org/officeDocument/2006/relationships/slide" Target="slides/slide2325.xml" /><Relationship Id="rId2331" Type="http://schemas.openxmlformats.org/officeDocument/2006/relationships/slide" Target="slides/slide2326.xml" /><Relationship Id="rId2332" Type="http://schemas.openxmlformats.org/officeDocument/2006/relationships/slide" Target="slides/slide2327.xml" /><Relationship Id="rId2333" Type="http://schemas.openxmlformats.org/officeDocument/2006/relationships/slide" Target="slides/slide2328.xml" /><Relationship Id="rId2334" Type="http://schemas.openxmlformats.org/officeDocument/2006/relationships/slide" Target="slides/slide2329.xml" /><Relationship Id="rId2335" Type="http://schemas.openxmlformats.org/officeDocument/2006/relationships/slide" Target="slides/slide2330.xml" /><Relationship Id="rId2336" Type="http://schemas.openxmlformats.org/officeDocument/2006/relationships/slide" Target="slides/slide2331.xml" /><Relationship Id="rId2337" Type="http://schemas.openxmlformats.org/officeDocument/2006/relationships/slide" Target="slides/slide2332.xml" /><Relationship Id="rId2338" Type="http://schemas.openxmlformats.org/officeDocument/2006/relationships/slide" Target="slides/slide2333.xml" /><Relationship Id="rId2339" Type="http://schemas.openxmlformats.org/officeDocument/2006/relationships/slide" Target="slides/slide2334.xml" /><Relationship Id="rId234" Type="http://schemas.openxmlformats.org/officeDocument/2006/relationships/slide" Target="slides/slide229.xml" /><Relationship Id="rId2340" Type="http://schemas.openxmlformats.org/officeDocument/2006/relationships/slide" Target="slides/slide2335.xml" /><Relationship Id="rId2341" Type="http://schemas.openxmlformats.org/officeDocument/2006/relationships/slide" Target="slides/slide2336.xml" /><Relationship Id="rId2342" Type="http://schemas.openxmlformats.org/officeDocument/2006/relationships/slide" Target="slides/slide2337.xml" /><Relationship Id="rId2343" Type="http://schemas.openxmlformats.org/officeDocument/2006/relationships/slide" Target="slides/slide2338.xml" /><Relationship Id="rId2344" Type="http://schemas.openxmlformats.org/officeDocument/2006/relationships/slide" Target="slides/slide2339.xml" /><Relationship Id="rId2345" Type="http://schemas.openxmlformats.org/officeDocument/2006/relationships/slide" Target="slides/slide2340.xml" /><Relationship Id="rId2346" Type="http://schemas.openxmlformats.org/officeDocument/2006/relationships/slide" Target="slides/slide2341.xml" /><Relationship Id="rId2347" Type="http://schemas.openxmlformats.org/officeDocument/2006/relationships/slide" Target="slides/slide2342.xml" /><Relationship Id="rId2348" Type="http://schemas.openxmlformats.org/officeDocument/2006/relationships/slide" Target="slides/slide2343.xml" /><Relationship Id="rId2349" Type="http://schemas.openxmlformats.org/officeDocument/2006/relationships/slide" Target="slides/slide2344.xml" /><Relationship Id="rId235" Type="http://schemas.openxmlformats.org/officeDocument/2006/relationships/slide" Target="slides/slide230.xml" /><Relationship Id="rId2350" Type="http://schemas.openxmlformats.org/officeDocument/2006/relationships/slide" Target="slides/slide2345.xml" /><Relationship Id="rId2351" Type="http://schemas.openxmlformats.org/officeDocument/2006/relationships/slide" Target="slides/slide2346.xml" /><Relationship Id="rId2352" Type="http://schemas.openxmlformats.org/officeDocument/2006/relationships/slide" Target="slides/slide2347.xml" /><Relationship Id="rId2353" Type="http://schemas.openxmlformats.org/officeDocument/2006/relationships/slide" Target="slides/slide2348.xml" /><Relationship Id="rId2354" Type="http://schemas.openxmlformats.org/officeDocument/2006/relationships/slide" Target="slides/slide2349.xml" /><Relationship Id="rId2355" Type="http://schemas.openxmlformats.org/officeDocument/2006/relationships/slide" Target="slides/slide2350.xml" /><Relationship Id="rId2356" Type="http://schemas.openxmlformats.org/officeDocument/2006/relationships/slide" Target="slides/slide2351.xml" /><Relationship Id="rId2357" Type="http://schemas.openxmlformats.org/officeDocument/2006/relationships/slide" Target="slides/slide2352.xml" /><Relationship Id="rId2358" Type="http://schemas.openxmlformats.org/officeDocument/2006/relationships/slide" Target="slides/slide2353.xml" /><Relationship Id="rId2359" Type="http://schemas.openxmlformats.org/officeDocument/2006/relationships/slide" Target="slides/slide2354.xml" /><Relationship Id="rId236" Type="http://schemas.openxmlformats.org/officeDocument/2006/relationships/slide" Target="slides/slide231.xml" /><Relationship Id="rId2360" Type="http://schemas.openxmlformats.org/officeDocument/2006/relationships/slide" Target="slides/slide2355.xml" /><Relationship Id="rId2361" Type="http://schemas.openxmlformats.org/officeDocument/2006/relationships/slide" Target="slides/slide2356.xml" /><Relationship Id="rId2362" Type="http://schemas.openxmlformats.org/officeDocument/2006/relationships/slide" Target="slides/slide2357.xml" /><Relationship Id="rId2363" Type="http://schemas.openxmlformats.org/officeDocument/2006/relationships/slide" Target="slides/slide2358.xml" /><Relationship Id="rId2364" Type="http://schemas.openxmlformats.org/officeDocument/2006/relationships/slide" Target="slides/slide2359.xml" /><Relationship Id="rId2365" Type="http://schemas.openxmlformats.org/officeDocument/2006/relationships/slide" Target="slides/slide2360.xml" /><Relationship Id="rId2366" Type="http://schemas.openxmlformats.org/officeDocument/2006/relationships/slide" Target="slides/slide2361.xml" /><Relationship Id="rId2367" Type="http://schemas.openxmlformats.org/officeDocument/2006/relationships/slide" Target="slides/slide2362.xml" /><Relationship Id="rId2368" Type="http://schemas.openxmlformats.org/officeDocument/2006/relationships/slide" Target="slides/slide2363.xml" /><Relationship Id="rId2369" Type="http://schemas.openxmlformats.org/officeDocument/2006/relationships/slide" Target="slides/slide2364.xml" /><Relationship Id="rId237" Type="http://schemas.openxmlformats.org/officeDocument/2006/relationships/slide" Target="slides/slide232.xml" /><Relationship Id="rId2370" Type="http://schemas.openxmlformats.org/officeDocument/2006/relationships/slide" Target="slides/slide2365.xml" /><Relationship Id="rId2371" Type="http://schemas.openxmlformats.org/officeDocument/2006/relationships/slide" Target="slides/slide2366.xml" /><Relationship Id="rId2372" Type="http://schemas.openxmlformats.org/officeDocument/2006/relationships/slide" Target="slides/slide2367.xml" /><Relationship Id="rId2373" Type="http://schemas.openxmlformats.org/officeDocument/2006/relationships/slide" Target="slides/slide2368.xml" /><Relationship Id="rId2374" Type="http://schemas.openxmlformats.org/officeDocument/2006/relationships/slide" Target="slides/slide2369.xml" /><Relationship Id="rId2375" Type="http://schemas.openxmlformats.org/officeDocument/2006/relationships/slide" Target="slides/slide2370.xml" /><Relationship Id="rId2376" Type="http://schemas.openxmlformats.org/officeDocument/2006/relationships/slide" Target="slides/slide2371.xml" /><Relationship Id="rId2377" Type="http://schemas.openxmlformats.org/officeDocument/2006/relationships/slide" Target="slides/slide2372.xml" /><Relationship Id="rId2378" Type="http://schemas.openxmlformats.org/officeDocument/2006/relationships/slide" Target="slides/slide2373.xml" /><Relationship Id="rId2379" Type="http://schemas.openxmlformats.org/officeDocument/2006/relationships/slide" Target="slides/slide2374.xml" /><Relationship Id="rId238" Type="http://schemas.openxmlformats.org/officeDocument/2006/relationships/slide" Target="slides/slide233.xml" /><Relationship Id="rId2380" Type="http://schemas.openxmlformats.org/officeDocument/2006/relationships/slide" Target="slides/slide2375.xml" /><Relationship Id="rId2381" Type="http://schemas.openxmlformats.org/officeDocument/2006/relationships/slide" Target="slides/slide2376.xml" /><Relationship Id="rId2382" Type="http://schemas.openxmlformats.org/officeDocument/2006/relationships/slide" Target="slides/slide2377.xml" /><Relationship Id="rId2383" Type="http://schemas.openxmlformats.org/officeDocument/2006/relationships/slide" Target="slides/slide2378.xml" /><Relationship Id="rId2384" Type="http://schemas.openxmlformats.org/officeDocument/2006/relationships/slide" Target="slides/slide2379.xml" /><Relationship Id="rId2385" Type="http://schemas.openxmlformats.org/officeDocument/2006/relationships/slide" Target="slides/slide2380.xml" /><Relationship Id="rId2386" Type="http://schemas.openxmlformats.org/officeDocument/2006/relationships/slide" Target="slides/slide2381.xml" /><Relationship Id="rId2387" Type="http://schemas.openxmlformats.org/officeDocument/2006/relationships/slide" Target="slides/slide2382.xml" /><Relationship Id="rId2388" Type="http://schemas.openxmlformats.org/officeDocument/2006/relationships/slide" Target="slides/slide2383.xml" /><Relationship Id="rId2389" Type="http://schemas.openxmlformats.org/officeDocument/2006/relationships/slide" Target="slides/slide2384.xml" /><Relationship Id="rId239" Type="http://schemas.openxmlformats.org/officeDocument/2006/relationships/slide" Target="slides/slide234.xml" /><Relationship Id="rId2390" Type="http://schemas.openxmlformats.org/officeDocument/2006/relationships/slide" Target="slides/slide2385.xml" /><Relationship Id="rId2391" Type="http://schemas.openxmlformats.org/officeDocument/2006/relationships/slide" Target="slides/slide2386.xml" /><Relationship Id="rId2392" Type="http://schemas.openxmlformats.org/officeDocument/2006/relationships/slide" Target="slides/slide2387.xml" /><Relationship Id="rId2393" Type="http://schemas.openxmlformats.org/officeDocument/2006/relationships/slide" Target="slides/slide2388.xml" /><Relationship Id="rId2394" Type="http://schemas.openxmlformats.org/officeDocument/2006/relationships/slide" Target="slides/slide2389.xml" /><Relationship Id="rId2395" Type="http://schemas.openxmlformats.org/officeDocument/2006/relationships/slide" Target="slides/slide2390.xml" /><Relationship Id="rId2396" Type="http://schemas.openxmlformats.org/officeDocument/2006/relationships/slide" Target="slides/slide2391.xml" /><Relationship Id="rId2397" Type="http://schemas.openxmlformats.org/officeDocument/2006/relationships/slide" Target="slides/slide2392.xml" /><Relationship Id="rId2398" Type="http://schemas.openxmlformats.org/officeDocument/2006/relationships/slide" Target="slides/slide2393.xml" /><Relationship Id="rId2399" Type="http://schemas.openxmlformats.org/officeDocument/2006/relationships/slide" Target="slides/slide2394.xml" /><Relationship Id="rId24" Type="http://schemas.openxmlformats.org/officeDocument/2006/relationships/slide" Target="slides/slide19.xml" /><Relationship Id="rId240" Type="http://schemas.openxmlformats.org/officeDocument/2006/relationships/slide" Target="slides/slide235.xml" /><Relationship Id="rId2400" Type="http://schemas.openxmlformats.org/officeDocument/2006/relationships/slide" Target="slides/slide2395.xml" /><Relationship Id="rId2401" Type="http://schemas.openxmlformats.org/officeDocument/2006/relationships/slide" Target="slides/slide2396.xml" /><Relationship Id="rId2402" Type="http://schemas.openxmlformats.org/officeDocument/2006/relationships/slide" Target="slides/slide2397.xml" /><Relationship Id="rId2403" Type="http://schemas.openxmlformats.org/officeDocument/2006/relationships/slide" Target="slides/slide2398.xml" /><Relationship Id="rId2404" Type="http://schemas.openxmlformats.org/officeDocument/2006/relationships/slide" Target="slides/slide2399.xml" /><Relationship Id="rId2405" Type="http://schemas.openxmlformats.org/officeDocument/2006/relationships/slide" Target="slides/slide2400.xml" /><Relationship Id="rId2406" Type="http://schemas.openxmlformats.org/officeDocument/2006/relationships/slide" Target="slides/slide2401.xml" /><Relationship Id="rId2407" Type="http://schemas.openxmlformats.org/officeDocument/2006/relationships/slide" Target="slides/slide2402.xml" /><Relationship Id="rId2408" Type="http://schemas.openxmlformats.org/officeDocument/2006/relationships/slide" Target="slides/slide2403.xml" /><Relationship Id="rId2409" Type="http://schemas.openxmlformats.org/officeDocument/2006/relationships/slide" Target="slides/slide2404.xml" /><Relationship Id="rId241" Type="http://schemas.openxmlformats.org/officeDocument/2006/relationships/slide" Target="slides/slide236.xml" /><Relationship Id="rId2410" Type="http://schemas.openxmlformats.org/officeDocument/2006/relationships/slide" Target="slides/slide2405.xml" /><Relationship Id="rId2411" Type="http://schemas.openxmlformats.org/officeDocument/2006/relationships/slide" Target="slides/slide2406.xml" /><Relationship Id="rId2412" Type="http://schemas.openxmlformats.org/officeDocument/2006/relationships/slide" Target="slides/slide2407.xml" /><Relationship Id="rId2413" Type="http://schemas.openxmlformats.org/officeDocument/2006/relationships/slide" Target="slides/slide2408.xml" /><Relationship Id="rId2414" Type="http://schemas.openxmlformats.org/officeDocument/2006/relationships/slide" Target="slides/slide2409.xml" /><Relationship Id="rId2415" Type="http://schemas.openxmlformats.org/officeDocument/2006/relationships/slide" Target="slides/slide2410.xml" /><Relationship Id="rId2416" Type="http://schemas.openxmlformats.org/officeDocument/2006/relationships/slide" Target="slides/slide2411.xml" /><Relationship Id="rId2417" Type="http://schemas.openxmlformats.org/officeDocument/2006/relationships/slide" Target="slides/slide2412.xml" /><Relationship Id="rId2418" Type="http://schemas.openxmlformats.org/officeDocument/2006/relationships/slide" Target="slides/slide2413.xml" /><Relationship Id="rId2419" Type="http://schemas.openxmlformats.org/officeDocument/2006/relationships/slide" Target="slides/slide2414.xml" /><Relationship Id="rId242" Type="http://schemas.openxmlformats.org/officeDocument/2006/relationships/slide" Target="slides/slide237.xml" /><Relationship Id="rId2420" Type="http://schemas.openxmlformats.org/officeDocument/2006/relationships/slide" Target="slides/slide2415.xml" /><Relationship Id="rId2421" Type="http://schemas.openxmlformats.org/officeDocument/2006/relationships/slide" Target="slides/slide2416.xml" /><Relationship Id="rId2422" Type="http://schemas.openxmlformats.org/officeDocument/2006/relationships/slide" Target="slides/slide2417.xml" /><Relationship Id="rId2423" Type="http://schemas.openxmlformats.org/officeDocument/2006/relationships/slide" Target="slides/slide2418.xml" /><Relationship Id="rId2424" Type="http://schemas.openxmlformats.org/officeDocument/2006/relationships/slide" Target="slides/slide2419.xml" /><Relationship Id="rId2425" Type="http://schemas.openxmlformats.org/officeDocument/2006/relationships/slide" Target="slides/slide2420.xml" /><Relationship Id="rId2426" Type="http://schemas.openxmlformats.org/officeDocument/2006/relationships/slide" Target="slides/slide2421.xml" /><Relationship Id="rId2427" Type="http://schemas.openxmlformats.org/officeDocument/2006/relationships/slide" Target="slides/slide2422.xml" /><Relationship Id="rId2428" Type="http://schemas.openxmlformats.org/officeDocument/2006/relationships/slide" Target="slides/slide2423.xml" /><Relationship Id="rId2429" Type="http://schemas.openxmlformats.org/officeDocument/2006/relationships/slide" Target="slides/slide2424.xml" /><Relationship Id="rId243" Type="http://schemas.openxmlformats.org/officeDocument/2006/relationships/slide" Target="slides/slide238.xml" /><Relationship Id="rId2430" Type="http://schemas.openxmlformats.org/officeDocument/2006/relationships/slide" Target="slides/slide2425.xml" /><Relationship Id="rId2431" Type="http://schemas.openxmlformats.org/officeDocument/2006/relationships/slide" Target="slides/slide2426.xml" /><Relationship Id="rId2432" Type="http://schemas.openxmlformats.org/officeDocument/2006/relationships/slide" Target="slides/slide2427.xml" /><Relationship Id="rId2433" Type="http://schemas.openxmlformats.org/officeDocument/2006/relationships/slide" Target="slides/slide2428.xml" /><Relationship Id="rId2434" Type="http://schemas.openxmlformats.org/officeDocument/2006/relationships/slide" Target="slides/slide2429.xml" /><Relationship Id="rId2435" Type="http://schemas.openxmlformats.org/officeDocument/2006/relationships/slide" Target="slides/slide2430.xml" /><Relationship Id="rId2436" Type="http://schemas.openxmlformats.org/officeDocument/2006/relationships/slide" Target="slides/slide2431.xml" /><Relationship Id="rId2437" Type="http://schemas.openxmlformats.org/officeDocument/2006/relationships/slide" Target="slides/slide2432.xml" /><Relationship Id="rId2438" Type="http://schemas.openxmlformats.org/officeDocument/2006/relationships/slide" Target="slides/slide2433.xml" /><Relationship Id="rId2439" Type="http://schemas.openxmlformats.org/officeDocument/2006/relationships/slide" Target="slides/slide2434.xml" /><Relationship Id="rId244" Type="http://schemas.openxmlformats.org/officeDocument/2006/relationships/slide" Target="slides/slide239.xml" /><Relationship Id="rId2440" Type="http://schemas.openxmlformats.org/officeDocument/2006/relationships/slide" Target="slides/slide2435.xml" /><Relationship Id="rId2441" Type="http://schemas.openxmlformats.org/officeDocument/2006/relationships/slide" Target="slides/slide2436.xml" /><Relationship Id="rId2442" Type="http://schemas.openxmlformats.org/officeDocument/2006/relationships/slide" Target="slides/slide2437.xml" /><Relationship Id="rId2443" Type="http://schemas.openxmlformats.org/officeDocument/2006/relationships/slide" Target="slides/slide2438.xml" /><Relationship Id="rId2444" Type="http://schemas.openxmlformats.org/officeDocument/2006/relationships/slide" Target="slides/slide2439.xml" /><Relationship Id="rId2445" Type="http://schemas.openxmlformats.org/officeDocument/2006/relationships/slide" Target="slides/slide2440.xml" /><Relationship Id="rId2446" Type="http://schemas.openxmlformats.org/officeDocument/2006/relationships/slide" Target="slides/slide2441.xml" /><Relationship Id="rId2447" Type="http://schemas.openxmlformats.org/officeDocument/2006/relationships/slide" Target="slides/slide2442.xml" /><Relationship Id="rId2448" Type="http://schemas.openxmlformats.org/officeDocument/2006/relationships/slide" Target="slides/slide2443.xml" /><Relationship Id="rId2449" Type="http://schemas.openxmlformats.org/officeDocument/2006/relationships/slide" Target="slides/slide2444.xml" /><Relationship Id="rId245" Type="http://schemas.openxmlformats.org/officeDocument/2006/relationships/slide" Target="slides/slide240.xml" /><Relationship Id="rId2450" Type="http://schemas.openxmlformats.org/officeDocument/2006/relationships/slide" Target="slides/slide2445.xml" /><Relationship Id="rId2451" Type="http://schemas.openxmlformats.org/officeDocument/2006/relationships/slide" Target="slides/slide2446.xml" /><Relationship Id="rId2452" Type="http://schemas.openxmlformats.org/officeDocument/2006/relationships/slide" Target="slides/slide2447.xml" /><Relationship Id="rId2453" Type="http://schemas.openxmlformats.org/officeDocument/2006/relationships/slide" Target="slides/slide2448.xml" /><Relationship Id="rId2454" Type="http://schemas.openxmlformats.org/officeDocument/2006/relationships/slide" Target="slides/slide2449.xml" /><Relationship Id="rId2455" Type="http://schemas.openxmlformats.org/officeDocument/2006/relationships/slide" Target="slides/slide2450.xml" /><Relationship Id="rId2456" Type="http://schemas.openxmlformats.org/officeDocument/2006/relationships/slide" Target="slides/slide2451.xml" /><Relationship Id="rId2457" Type="http://schemas.openxmlformats.org/officeDocument/2006/relationships/slide" Target="slides/slide2452.xml" /><Relationship Id="rId2458" Type="http://schemas.openxmlformats.org/officeDocument/2006/relationships/slide" Target="slides/slide2453.xml" /><Relationship Id="rId2459" Type="http://schemas.openxmlformats.org/officeDocument/2006/relationships/slide" Target="slides/slide2454.xml" /><Relationship Id="rId246" Type="http://schemas.openxmlformats.org/officeDocument/2006/relationships/slide" Target="slides/slide241.xml" /><Relationship Id="rId2460" Type="http://schemas.openxmlformats.org/officeDocument/2006/relationships/slide" Target="slides/slide2455.xml" /><Relationship Id="rId2461" Type="http://schemas.openxmlformats.org/officeDocument/2006/relationships/slide" Target="slides/slide2456.xml" /><Relationship Id="rId2462" Type="http://schemas.openxmlformats.org/officeDocument/2006/relationships/slide" Target="slides/slide2457.xml" /><Relationship Id="rId2463" Type="http://schemas.openxmlformats.org/officeDocument/2006/relationships/slide" Target="slides/slide2458.xml" /><Relationship Id="rId2464" Type="http://schemas.openxmlformats.org/officeDocument/2006/relationships/slide" Target="slides/slide2459.xml" /><Relationship Id="rId2465" Type="http://schemas.openxmlformats.org/officeDocument/2006/relationships/slide" Target="slides/slide2460.xml" /><Relationship Id="rId2466" Type="http://schemas.openxmlformats.org/officeDocument/2006/relationships/slide" Target="slides/slide2461.xml" /><Relationship Id="rId2467" Type="http://schemas.openxmlformats.org/officeDocument/2006/relationships/slide" Target="slides/slide2462.xml" /><Relationship Id="rId2468" Type="http://schemas.openxmlformats.org/officeDocument/2006/relationships/slide" Target="slides/slide2463.xml" /><Relationship Id="rId2469" Type="http://schemas.openxmlformats.org/officeDocument/2006/relationships/slide" Target="slides/slide2464.xml" /><Relationship Id="rId247" Type="http://schemas.openxmlformats.org/officeDocument/2006/relationships/slide" Target="slides/slide242.xml" /><Relationship Id="rId2470" Type="http://schemas.openxmlformats.org/officeDocument/2006/relationships/slide" Target="slides/slide2465.xml" /><Relationship Id="rId2471" Type="http://schemas.openxmlformats.org/officeDocument/2006/relationships/slide" Target="slides/slide2466.xml" /><Relationship Id="rId2472" Type="http://schemas.openxmlformats.org/officeDocument/2006/relationships/slide" Target="slides/slide2467.xml" /><Relationship Id="rId2473" Type="http://schemas.openxmlformats.org/officeDocument/2006/relationships/slide" Target="slides/slide2468.xml" /><Relationship Id="rId2474" Type="http://schemas.openxmlformats.org/officeDocument/2006/relationships/slide" Target="slides/slide2469.xml" /><Relationship Id="rId2475" Type="http://schemas.openxmlformats.org/officeDocument/2006/relationships/slide" Target="slides/slide2470.xml" /><Relationship Id="rId2476" Type="http://schemas.openxmlformats.org/officeDocument/2006/relationships/slide" Target="slides/slide2471.xml" /><Relationship Id="rId2477" Type="http://schemas.openxmlformats.org/officeDocument/2006/relationships/slide" Target="slides/slide2472.xml" /><Relationship Id="rId2478" Type="http://schemas.openxmlformats.org/officeDocument/2006/relationships/slide" Target="slides/slide2473.xml" /><Relationship Id="rId2479" Type="http://schemas.openxmlformats.org/officeDocument/2006/relationships/slide" Target="slides/slide2474.xml" /><Relationship Id="rId248" Type="http://schemas.openxmlformats.org/officeDocument/2006/relationships/slide" Target="slides/slide243.xml" /><Relationship Id="rId2480" Type="http://schemas.openxmlformats.org/officeDocument/2006/relationships/slide" Target="slides/slide2475.xml" /><Relationship Id="rId2481" Type="http://schemas.openxmlformats.org/officeDocument/2006/relationships/slide" Target="slides/slide2476.xml" /><Relationship Id="rId2482" Type="http://schemas.openxmlformats.org/officeDocument/2006/relationships/slide" Target="slides/slide2477.xml" /><Relationship Id="rId2483" Type="http://schemas.openxmlformats.org/officeDocument/2006/relationships/slide" Target="slides/slide2478.xml" /><Relationship Id="rId2484" Type="http://schemas.openxmlformats.org/officeDocument/2006/relationships/slide" Target="slides/slide2479.xml" /><Relationship Id="rId2485" Type="http://schemas.openxmlformats.org/officeDocument/2006/relationships/slide" Target="slides/slide2480.xml" /><Relationship Id="rId2486" Type="http://schemas.openxmlformats.org/officeDocument/2006/relationships/slide" Target="slides/slide2481.xml" /><Relationship Id="rId2487" Type="http://schemas.openxmlformats.org/officeDocument/2006/relationships/slide" Target="slides/slide2482.xml" /><Relationship Id="rId2488" Type="http://schemas.openxmlformats.org/officeDocument/2006/relationships/slide" Target="slides/slide2483.xml" /><Relationship Id="rId2489" Type="http://schemas.openxmlformats.org/officeDocument/2006/relationships/slide" Target="slides/slide2484.xml" /><Relationship Id="rId249" Type="http://schemas.openxmlformats.org/officeDocument/2006/relationships/slide" Target="slides/slide244.xml" /><Relationship Id="rId2490" Type="http://schemas.openxmlformats.org/officeDocument/2006/relationships/slide" Target="slides/slide2485.xml" /><Relationship Id="rId2491" Type="http://schemas.openxmlformats.org/officeDocument/2006/relationships/slide" Target="slides/slide2486.xml" /><Relationship Id="rId2492" Type="http://schemas.openxmlformats.org/officeDocument/2006/relationships/slide" Target="slides/slide2487.xml" /><Relationship Id="rId2493" Type="http://schemas.openxmlformats.org/officeDocument/2006/relationships/slide" Target="slides/slide2488.xml" /><Relationship Id="rId2494" Type="http://schemas.openxmlformats.org/officeDocument/2006/relationships/slide" Target="slides/slide2489.xml" /><Relationship Id="rId2495" Type="http://schemas.openxmlformats.org/officeDocument/2006/relationships/slide" Target="slides/slide2490.xml" /><Relationship Id="rId2496" Type="http://schemas.openxmlformats.org/officeDocument/2006/relationships/slide" Target="slides/slide2491.xml" /><Relationship Id="rId2497" Type="http://schemas.openxmlformats.org/officeDocument/2006/relationships/slide" Target="slides/slide2492.xml" /><Relationship Id="rId2498" Type="http://schemas.openxmlformats.org/officeDocument/2006/relationships/slide" Target="slides/slide2493.xml" /><Relationship Id="rId2499" Type="http://schemas.openxmlformats.org/officeDocument/2006/relationships/slide" Target="slides/slide2494.xml" /><Relationship Id="rId25" Type="http://schemas.openxmlformats.org/officeDocument/2006/relationships/slide" Target="slides/slide20.xml" /><Relationship Id="rId250" Type="http://schemas.openxmlformats.org/officeDocument/2006/relationships/slide" Target="slides/slide245.xml" /><Relationship Id="rId2500" Type="http://schemas.openxmlformats.org/officeDocument/2006/relationships/slide" Target="slides/slide2495.xml" /><Relationship Id="rId2501" Type="http://schemas.openxmlformats.org/officeDocument/2006/relationships/slide" Target="slides/slide2496.xml" /><Relationship Id="rId2502" Type="http://schemas.openxmlformats.org/officeDocument/2006/relationships/slide" Target="slides/slide2497.xml" /><Relationship Id="rId2503" Type="http://schemas.openxmlformats.org/officeDocument/2006/relationships/slide" Target="slides/slide2498.xml" /><Relationship Id="rId2504" Type="http://schemas.openxmlformats.org/officeDocument/2006/relationships/slide" Target="slides/slide2499.xml" /><Relationship Id="rId2505" Type="http://schemas.openxmlformats.org/officeDocument/2006/relationships/slide" Target="slides/slide2500.xml" /><Relationship Id="rId2506" Type="http://schemas.openxmlformats.org/officeDocument/2006/relationships/slide" Target="slides/slide2501.xml" /><Relationship Id="rId2507" Type="http://schemas.openxmlformats.org/officeDocument/2006/relationships/slide" Target="slides/slide2502.xml" /><Relationship Id="rId2508" Type="http://schemas.openxmlformats.org/officeDocument/2006/relationships/slide" Target="slides/slide2503.xml" /><Relationship Id="rId2509" Type="http://schemas.openxmlformats.org/officeDocument/2006/relationships/slide" Target="slides/slide2504.xml" /><Relationship Id="rId251" Type="http://schemas.openxmlformats.org/officeDocument/2006/relationships/slide" Target="slides/slide246.xml" /><Relationship Id="rId2510" Type="http://schemas.openxmlformats.org/officeDocument/2006/relationships/slide" Target="slides/slide2505.xml" /><Relationship Id="rId2511" Type="http://schemas.openxmlformats.org/officeDocument/2006/relationships/slide" Target="slides/slide2506.xml" /><Relationship Id="rId2512" Type="http://schemas.openxmlformats.org/officeDocument/2006/relationships/slide" Target="slides/slide2507.xml" /><Relationship Id="rId2513" Type="http://schemas.openxmlformats.org/officeDocument/2006/relationships/slide" Target="slides/slide2508.xml" /><Relationship Id="rId2514" Type="http://schemas.openxmlformats.org/officeDocument/2006/relationships/slide" Target="slides/slide2509.xml" /><Relationship Id="rId2515" Type="http://schemas.openxmlformats.org/officeDocument/2006/relationships/slide" Target="slides/slide2510.xml" /><Relationship Id="rId2516" Type="http://schemas.openxmlformats.org/officeDocument/2006/relationships/slide" Target="slides/slide2511.xml" /><Relationship Id="rId2517" Type="http://schemas.openxmlformats.org/officeDocument/2006/relationships/slide" Target="slides/slide2512.xml" /><Relationship Id="rId2518" Type="http://schemas.openxmlformats.org/officeDocument/2006/relationships/slide" Target="slides/slide2513.xml" /><Relationship Id="rId2519" Type="http://schemas.openxmlformats.org/officeDocument/2006/relationships/slide" Target="slides/slide2514.xml" /><Relationship Id="rId252" Type="http://schemas.openxmlformats.org/officeDocument/2006/relationships/slide" Target="slides/slide247.xml" /><Relationship Id="rId253" Type="http://schemas.openxmlformats.org/officeDocument/2006/relationships/slide" Target="slides/slide248.xml" /><Relationship Id="rId254" Type="http://schemas.openxmlformats.org/officeDocument/2006/relationships/slide" Target="slides/slide249.xml" /><Relationship Id="rId255" Type="http://schemas.openxmlformats.org/officeDocument/2006/relationships/slide" Target="slides/slide250.xml" /><Relationship Id="rId256" Type="http://schemas.openxmlformats.org/officeDocument/2006/relationships/slide" Target="slides/slide251.xml" /><Relationship Id="rId257" Type="http://schemas.openxmlformats.org/officeDocument/2006/relationships/slide" Target="slides/slide252.xml" /><Relationship Id="rId258" Type="http://schemas.openxmlformats.org/officeDocument/2006/relationships/slide" Target="slides/slide253.xml" /><Relationship Id="rId259" Type="http://schemas.openxmlformats.org/officeDocument/2006/relationships/slide" Target="slides/slide254.xml" /><Relationship Id="rId26" Type="http://schemas.openxmlformats.org/officeDocument/2006/relationships/slide" Target="slides/slide21.xml" /><Relationship Id="rId260" Type="http://schemas.openxmlformats.org/officeDocument/2006/relationships/slide" Target="slides/slide255.xml" /><Relationship Id="rId261" Type="http://schemas.openxmlformats.org/officeDocument/2006/relationships/slide" Target="slides/slide256.xml" /><Relationship Id="rId262" Type="http://schemas.openxmlformats.org/officeDocument/2006/relationships/slide" Target="slides/slide257.xml" /><Relationship Id="rId263" Type="http://schemas.openxmlformats.org/officeDocument/2006/relationships/slide" Target="slides/slide258.xml" /><Relationship Id="rId264" Type="http://schemas.openxmlformats.org/officeDocument/2006/relationships/slide" Target="slides/slide259.xml" /><Relationship Id="rId265" Type="http://schemas.openxmlformats.org/officeDocument/2006/relationships/slide" Target="slides/slide260.xml" /><Relationship Id="rId266" Type="http://schemas.openxmlformats.org/officeDocument/2006/relationships/slide" Target="slides/slide261.xml" /><Relationship Id="rId267" Type="http://schemas.openxmlformats.org/officeDocument/2006/relationships/slide" Target="slides/slide262.xml" /><Relationship Id="rId268" Type="http://schemas.openxmlformats.org/officeDocument/2006/relationships/slide" Target="slides/slide263.xml" /><Relationship Id="rId269" Type="http://schemas.openxmlformats.org/officeDocument/2006/relationships/slide" Target="slides/slide264.xml" /><Relationship Id="rId27" Type="http://schemas.openxmlformats.org/officeDocument/2006/relationships/slide" Target="slides/slide22.xml" /><Relationship Id="rId270" Type="http://schemas.openxmlformats.org/officeDocument/2006/relationships/slide" Target="slides/slide265.xml" /><Relationship Id="rId271" Type="http://schemas.openxmlformats.org/officeDocument/2006/relationships/slide" Target="slides/slide266.xml" /><Relationship Id="rId272" Type="http://schemas.openxmlformats.org/officeDocument/2006/relationships/slide" Target="slides/slide267.xml" /><Relationship Id="rId273" Type="http://schemas.openxmlformats.org/officeDocument/2006/relationships/slide" Target="slides/slide268.xml" /><Relationship Id="rId274" Type="http://schemas.openxmlformats.org/officeDocument/2006/relationships/slide" Target="slides/slide269.xml" /><Relationship Id="rId275" Type="http://schemas.openxmlformats.org/officeDocument/2006/relationships/slide" Target="slides/slide270.xml" /><Relationship Id="rId276" Type="http://schemas.openxmlformats.org/officeDocument/2006/relationships/slide" Target="slides/slide271.xml" /><Relationship Id="rId277" Type="http://schemas.openxmlformats.org/officeDocument/2006/relationships/slide" Target="slides/slide272.xml" /><Relationship Id="rId278" Type="http://schemas.openxmlformats.org/officeDocument/2006/relationships/slide" Target="slides/slide273.xml" /><Relationship Id="rId279" Type="http://schemas.openxmlformats.org/officeDocument/2006/relationships/slide" Target="slides/slide274.xml" /><Relationship Id="rId28" Type="http://schemas.openxmlformats.org/officeDocument/2006/relationships/slide" Target="slides/slide23.xml" /><Relationship Id="rId280" Type="http://schemas.openxmlformats.org/officeDocument/2006/relationships/slide" Target="slides/slide275.xml" /><Relationship Id="rId281" Type="http://schemas.openxmlformats.org/officeDocument/2006/relationships/slide" Target="slides/slide276.xml" /><Relationship Id="rId282" Type="http://schemas.openxmlformats.org/officeDocument/2006/relationships/slide" Target="slides/slide277.xml" /><Relationship Id="rId283" Type="http://schemas.openxmlformats.org/officeDocument/2006/relationships/slide" Target="slides/slide278.xml" /><Relationship Id="rId284" Type="http://schemas.openxmlformats.org/officeDocument/2006/relationships/slide" Target="slides/slide279.xml" /><Relationship Id="rId285" Type="http://schemas.openxmlformats.org/officeDocument/2006/relationships/slide" Target="slides/slide280.xml" /><Relationship Id="rId286" Type="http://schemas.openxmlformats.org/officeDocument/2006/relationships/slide" Target="slides/slide281.xml" /><Relationship Id="rId287" Type="http://schemas.openxmlformats.org/officeDocument/2006/relationships/slide" Target="slides/slide282.xml" /><Relationship Id="rId288" Type="http://schemas.openxmlformats.org/officeDocument/2006/relationships/slide" Target="slides/slide283.xml" /><Relationship Id="rId289" Type="http://schemas.openxmlformats.org/officeDocument/2006/relationships/slide" Target="slides/slide284.xml" /><Relationship Id="rId29" Type="http://schemas.openxmlformats.org/officeDocument/2006/relationships/slide" Target="slides/slide24.xml" /><Relationship Id="rId290" Type="http://schemas.openxmlformats.org/officeDocument/2006/relationships/slide" Target="slides/slide285.xml" /><Relationship Id="rId291" Type="http://schemas.openxmlformats.org/officeDocument/2006/relationships/slide" Target="slides/slide286.xml" /><Relationship Id="rId292" Type="http://schemas.openxmlformats.org/officeDocument/2006/relationships/slide" Target="slides/slide287.xml" /><Relationship Id="rId293" Type="http://schemas.openxmlformats.org/officeDocument/2006/relationships/slide" Target="slides/slide288.xml" /><Relationship Id="rId294" Type="http://schemas.openxmlformats.org/officeDocument/2006/relationships/slide" Target="slides/slide289.xml" /><Relationship Id="rId295" Type="http://schemas.openxmlformats.org/officeDocument/2006/relationships/slide" Target="slides/slide290.xml" /><Relationship Id="rId296" Type="http://schemas.openxmlformats.org/officeDocument/2006/relationships/slide" Target="slides/slide291.xml" /><Relationship Id="rId297" Type="http://schemas.openxmlformats.org/officeDocument/2006/relationships/slide" Target="slides/slide292.xml" /><Relationship Id="rId298" Type="http://schemas.openxmlformats.org/officeDocument/2006/relationships/slide" Target="slides/slide293.xml" /><Relationship Id="rId299" Type="http://schemas.openxmlformats.org/officeDocument/2006/relationships/slide" Target="slides/slide294.xml" /><Relationship Id="rId3" Type="http://schemas.openxmlformats.org/officeDocument/2006/relationships/viewProps" Target="viewProps.xml" /><Relationship Id="rId30" Type="http://schemas.openxmlformats.org/officeDocument/2006/relationships/slide" Target="slides/slide25.xml" /><Relationship Id="rId300" Type="http://schemas.openxmlformats.org/officeDocument/2006/relationships/slide" Target="slides/slide295.xml" /><Relationship Id="rId301" Type="http://schemas.openxmlformats.org/officeDocument/2006/relationships/slide" Target="slides/slide296.xml" /><Relationship Id="rId302" Type="http://schemas.openxmlformats.org/officeDocument/2006/relationships/slide" Target="slides/slide297.xml" /><Relationship Id="rId303" Type="http://schemas.openxmlformats.org/officeDocument/2006/relationships/slide" Target="slides/slide298.xml" /><Relationship Id="rId304" Type="http://schemas.openxmlformats.org/officeDocument/2006/relationships/slide" Target="slides/slide299.xml" /><Relationship Id="rId305" Type="http://schemas.openxmlformats.org/officeDocument/2006/relationships/slide" Target="slides/slide300.xml" /><Relationship Id="rId306" Type="http://schemas.openxmlformats.org/officeDocument/2006/relationships/slide" Target="slides/slide301.xml" /><Relationship Id="rId307" Type="http://schemas.openxmlformats.org/officeDocument/2006/relationships/slide" Target="slides/slide302.xml" /><Relationship Id="rId308" Type="http://schemas.openxmlformats.org/officeDocument/2006/relationships/slide" Target="slides/slide303.xml" /><Relationship Id="rId309" Type="http://schemas.openxmlformats.org/officeDocument/2006/relationships/slide" Target="slides/slide304.xml" /><Relationship Id="rId31" Type="http://schemas.openxmlformats.org/officeDocument/2006/relationships/slide" Target="slides/slide26.xml" /><Relationship Id="rId310" Type="http://schemas.openxmlformats.org/officeDocument/2006/relationships/slide" Target="slides/slide305.xml" /><Relationship Id="rId311" Type="http://schemas.openxmlformats.org/officeDocument/2006/relationships/slide" Target="slides/slide306.xml" /><Relationship Id="rId312" Type="http://schemas.openxmlformats.org/officeDocument/2006/relationships/slide" Target="slides/slide307.xml" /><Relationship Id="rId313" Type="http://schemas.openxmlformats.org/officeDocument/2006/relationships/slide" Target="slides/slide308.xml" /><Relationship Id="rId314" Type="http://schemas.openxmlformats.org/officeDocument/2006/relationships/slide" Target="slides/slide309.xml" /><Relationship Id="rId315" Type="http://schemas.openxmlformats.org/officeDocument/2006/relationships/slide" Target="slides/slide310.xml" /><Relationship Id="rId316" Type="http://schemas.openxmlformats.org/officeDocument/2006/relationships/slide" Target="slides/slide311.xml" /><Relationship Id="rId317" Type="http://schemas.openxmlformats.org/officeDocument/2006/relationships/slide" Target="slides/slide312.xml" /><Relationship Id="rId318" Type="http://schemas.openxmlformats.org/officeDocument/2006/relationships/slide" Target="slides/slide313.xml" /><Relationship Id="rId319" Type="http://schemas.openxmlformats.org/officeDocument/2006/relationships/slide" Target="slides/slide314.xml" /><Relationship Id="rId32" Type="http://schemas.openxmlformats.org/officeDocument/2006/relationships/slide" Target="slides/slide27.xml" /><Relationship Id="rId320" Type="http://schemas.openxmlformats.org/officeDocument/2006/relationships/slide" Target="slides/slide315.xml" /><Relationship Id="rId321" Type="http://schemas.openxmlformats.org/officeDocument/2006/relationships/slide" Target="slides/slide316.xml" /><Relationship Id="rId322" Type="http://schemas.openxmlformats.org/officeDocument/2006/relationships/slide" Target="slides/slide317.xml" /><Relationship Id="rId323" Type="http://schemas.openxmlformats.org/officeDocument/2006/relationships/slide" Target="slides/slide318.xml" /><Relationship Id="rId324" Type="http://schemas.openxmlformats.org/officeDocument/2006/relationships/slide" Target="slides/slide319.xml" /><Relationship Id="rId325" Type="http://schemas.openxmlformats.org/officeDocument/2006/relationships/slide" Target="slides/slide320.xml" /><Relationship Id="rId326" Type="http://schemas.openxmlformats.org/officeDocument/2006/relationships/slide" Target="slides/slide321.xml" /><Relationship Id="rId327" Type="http://schemas.openxmlformats.org/officeDocument/2006/relationships/slide" Target="slides/slide322.xml" /><Relationship Id="rId328" Type="http://schemas.openxmlformats.org/officeDocument/2006/relationships/slide" Target="slides/slide323.xml" /><Relationship Id="rId329" Type="http://schemas.openxmlformats.org/officeDocument/2006/relationships/slide" Target="slides/slide324.xml" /><Relationship Id="rId33" Type="http://schemas.openxmlformats.org/officeDocument/2006/relationships/slide" Target="slides/slide28.xml" /><Relationship Id="rId330" Type="http://schemas.openxmlformats.org/officeDocument/2006/relationships/slide" Target="slides/slide325.xml" /><Relationship Id="rId331" Type="http://schemas.openxmlformats.org/officeDocument/2006/relationships/slide" Target="slides/slide326.xml" /><Relationship Id="rId332" Type="http://schemas.openxmlformats.org/officeDocument/2006/relationships/slide" Target="slides/slide327.xml" /><Relationship Id="rId333" Type="http://schemas.openxmlformats.org/officeDocument/2006/relationships/slide" Target="slides/slide328.xml" /><Relationship Id="rId334" Type="http://schemas.openxmlformats.org/officeDocument/2006/relationships/slide" Target="slides/slide329.xml" /><Relationship Id="rId335" Type="http://schemas.openxmlformats.org/officeDocument/2006/relationships/slide" Target="slides/slide330.xml" /><Relationship Id="rId336" Type="http://schemas.openxmlformats.org/officeDocument/2006/relationships/slide" Target="slides/slide331.xml" /><Relationship Id="rId337" Type="http://schemas.openxmlformats.org/officeDocument/2006/relationships/slide" Target="slides/slide332.xml" /><Relationship Id="rId338" Type="http://schemas.openxmlformats.org/officeDocument/2006/relationships/slide" Target="slides/slide333.xml" /><Relationship Id="rId339" Type="http://schemas.openxmlformats.org/officeDocument/2006/relationships/slide" Target="slides/slide334.xml" /><Relationship Id="rId34" Type="http://schemas.openxmlformats.org/officeDocument/2006/relationships/slide" Target="slides/slide29.xml" /><Relationship Id="rId340" Type="http://schemas.openxmlformats.org/officeDocument/2006/relationships/slide" Target="slides/slide335.xml" /><Relationship Id="rId341" Type="http://schemas.openxmlformats.org/officeDocument/2006/relationships/slide" Target="slides/slide336.xml" /><Relationship Id="rId342" Type="http://schemas.openxmlformats.org/officeDocument/2006/relationships/slide" Target="slides/slide337.xml" /><Relationship Id="rId343" Type="http://schemas.openxmlformats.org/officeDocument/2006/relationships/slide" Target="slides/slide338.xml" /><Relationship Id="rId344" Type="http://schemas.openxmlformats.org/officeDocument/2006/relationships/slide" Target="slides/slide339.xml" /><Relationship Id="rId345" Type="http://schemas.openxmlformats.org/officeDocument/2006/relationships/slide" Target="slides/slide340.xml" /><Relationship Id="rId346" Type="http://schemas.openxmlformats.org/officeDocument/2006/relationships/slide" Target="slides/slide341.xml" /><Relationship Id="rId347" Type="http://schemas.openxmlformats.org/officeDocument/2006/relationships/slide" Target="slides/slide342.xml" /><Relationship Id="rId348" Type="http://schemas.openxmlformats.org/officeDocument/2006/relationships/slide" Target="slides/slide343.xml" /><Relationship Id="rId349" Type="http://schemas.openxmlformats.org/officeDocument/2006/relationships/slide" Target="slides/slide344.xml" /><Relationship Id="rId35" Type="http://schemas.openxmlformats.org/officeDocument/2006/relationships/slide" Target="slides/slide30.xml" /><Relationship Id="rId350" Type="http://schemas.openxmlformats.org/officeDocument/2006/relationships/slide" Target="slides/slide345.xml" /><Relationship Id="rId351" Type="http://schemas.openxmlformats.org/officeDocument/2006/relationships/slide" Target="slides/slide346.xml" /><Relationship Id="rId352" Type="http://schemas.openxmlformats.org/officeDocument/2006/relationships/slide" Target="slides/slide347.xml" /><Relationship Id="rId353" Type="http://schemas.openxmlformats.org/officeDocument/2006/relationships/slide" Target="slides/slide348.xml" /><Relationship Id="rId354" Type="http://schemas.openxmlformats.org/officeDocument/2006/relationships/slide" Target="slides/slide349.xml" /><Relationship Id="rId355" Type="http://schemas.openxmlformats.org/officeDocument/2006/relationships/slide" Target="slides/slide350.xml" /><Relationship Id="rId356" Type="http://schemas.openxmlformats.org/officeDocument/2006/relationships/slide" Target="slides/slide351.xml" /><Relationship Id="rId357" Type="http://schemas.openxmlformats.org/officeDocument/2006/relationships/slide" Target="slides/slide352.xml" /><Relationship Id="rId358" Type="http://schemas.openxmlformats.org/officeDocument/2006/relationships/slide" Target="slides/slide353.xml" /><Relationship Id="rId359" Type="http://schemas.openxmlformats.org/officeDocument/2006/relationships/slide" Target="slides/slide354.xml" /><Relationship Id="rId36" Type="http://schemas.openxmlformats.org/officeDocument/2006/relationships/slide" Target="slides/slide31.xml" /><Relationship Id="rId360" Type="http://schemas.openxmlformats.org/officeDocument/2006/relationships/slide" Target="slides/slide355.xml" /><Relationship Id="rId361" Type="http://schemas.openxmlformats.org/officeDocument/2006/relationships/slide" Target="slides/slide356.xml" /><Relationship Id="rId362" Type="http://schemas.openxmlformats.org/officeDocument/2006/relationships/slide" Target="slides/slide357.xml" /><Relationship Id="rId363" Type="http://schemas.openxmlformats.org/officeDocument/2006/relationships/slide" Target="slides/slide358.xml" /><Relationship Id="rId364" Type="http://schemas.openxmlformats.org/officeDocument/2006/relationships/slide" Target="slides/slide359.xml" /><Relationship Id="rId365" Type="http://schemas.openxmlformats.org/officeDocument/2006/relationships/slide" Target="slides/slide360.xml" /><Relationship Id="rId366" Type="http://schemas.openxmlformats.org/officeDocument/2006/relationships/slide" Target="slides/slide361.xml" /><Relationship Id="rId367" Type="http://schemas.openxmlformats.org/officeDocument/2006/relationships/slide" Target="slides/slide362.xml" /><Relationship Id="rId368" Type="http://schemas.openxmlformats.org/officeDocument/2006/relationships/slide" Target="slides/slide363.xml" /><Relationship Id="rId369" Type="http://schemas.openxmlformats.org/officeDocument/2006/relationships/slide" Target="slides/slide364.xml" /><Relationship Id="rId37" Type="http://schemas.openxmlformats.org/officeDocument/2006/relationships/slide" Target="slides/slide32.xml" /><Relationship Id="rId370" Type="http://schemas.openxmlformats.org/officeDocument/2006/relationships/slide" Target="slides/slide365.xml" /><Relationship Id="rId371" Type="http://schemas.openxmlformats.org/officeDocument/2006/relationships/slide" Target="slides/slide366.xml" /><Relationship Id="rId372" Type="http://schemas.openxmlformats.org/officeDocument/2006/relationships/slide" Target="slides/slide367.xml" /><Relationship Id="rId373" Type="http://schemas.openxmlformats.org/officeDocument/2006/relationships/slide" Target="slides/slide368.xml" /><Relationship Id="rId374" Type="http://schemas.openxmlformats.org/officeDocument/2006/relationships/slide" Target="slides/slide369.xml" /><Relationship Id="rId375" Type="http://schemas.openxmlformats.org/officeDocument/2006/relationships/slide" Target="slides/slide370.xml" /><Relationship Id="rId376" Type="http://schemas.openxmlformats.org/officeDocument/2006/relationships/slide" Target="slides/slide371.xml" /><Relationship Id="rId377" Type="http://schemas.openxmlformats.org/officeDocument/2006/relationships/slide" Target="slides/slide372.xml" /><Relationship Id="rId378" Type="http://schemas.openxmlformats.org/officeDocument/2006/relationships/slide" Target="slides/slide373.xml" /><Relationship Id="rId379" Type="http://schemas.openxmlformats.org/officeDocument/2006/relationships/slide" Target="slides/slide374.xml" /><Relationship Id="rId38" Type="http://schemas.openxmlformats.org/officeDocument/2006/relationships/slide" Target="slides/slide33.xml" /><Relationship Id="rId380" Type="http://schemas.openxmlformats.org/officeDocument/2006/relationships/slide" Target="slides/slide375.xml" /><Relationship Id="rId381" Type="http://schemas.openxmlformats.org/officeDocument/2006/relationships/slide" Target="slides/slide376.xml" /><Relationship Id="rId382" Type="http://schemas.openxmlformats.org/officeDocument/2006/relationships/slide" Target="slides/slide377.xml" /><Relationship Id="rId383" Type="http://schemas.openxmlformats.org/officeDocument/2006/relationships/slide" Target="slides/slide378.xml" /><Relationship Id="rId384" Type="http://schemas.openxmlformats.org/officeDocument/2006/relationships/slide" Target="slides/slide379.xml" /><Relationship Id="rId385" Type="http://schemas.openxmlformats.org/officeDocument/2006/relationships/slide" Target="slides/slide380.xml" /><Relationship Id="rId386" Type="http://schemas.openxmlformats.org/officeDocument/2006/relationships/slide" Target="slides/slide381.xml" /><Relationship Id="rId387" Type="http://schemas.openxmlformats.org/officeDocument/2006/relationships/slide" Target="slides/slide382.xml" /><Relationship Id="rId388" Type="http://schemas.openxmlformats.org/officeDocument/2006/relationships/slide" Target="slides/slide383.xml" /><Relationship Id="rId389" Type="http://schemas.openxmlformats.org/officeDocument/2006/relationships/slide" Target="slides/slide384.xml" /><Relationship Id="rId39" Type="http://schemas.openxmlformats.org/officeDocument/2006/relationships/slide" Target="slides/slide34.xml" /><Relationship Id="rId390" Type="http://schemas.openxmlformats.org/officeDocument/2006/relationships/slide" Target="slides/slide385.xml" /><Relationship Id="rId391" Type="http://schemas.openxmlformats.org/officeDocument/2006/relationships/slide" Target="slides/slide386.xml" /><Relationship Id="rId392" Type="http://schemas.openxmlformats.org/officeDocument/2006/relationships/slide" Target="slides/slide387.xml" /><Relationship Id="rId393" Type="http://schemas.openxmlformats.org/officeDocument/2006/relationships/slide" Target="slides/slide388.xml" /><Relationship Id="rId394" Type="http://schemas.openxmlformats.org/officeDocument/2006/relationships/slide" Target="slides/slide389.xml" /><Relationship Id="rId395" Type="http://schemas.openxmlformats.org/officeDocument/2006/relationships/slide" Target="slides/slide390.xml" /><Relationship Id="rId396" Type="http://schemas.openxmlformats.org/officeDocument/2006/relationships/slide" Target="slides/slide391.xml" /><Relationship Id="rId397" Type="http://schemas.openxmlformats.org/officeDocument/2006/relationships/slide" Target="slides/slide392.xml" /><Relationship Id="rId398" Type="http://schemas.openxmlformats.org/officeDocument/2006/relationships/slide" Target="slides/slide393.xml" /><Relationship Id="rId399" Type="http://schemas.openxmlformats.org/officeDocument/2006/relationships/slide" Target="slides/slide394.xml" /><Relationship Id="rId4" Type="http://schemas.openxmlformats.org/officeDocument/2006/relationships/theme" Target="theme/theme1.xml" /><Relationship Id="rId40" Type="http://schemas.openxmlformats.org/officeDocument/2006/relationships/slide" Target="slides/slide35.xml" /><Relationship Id="rId400" Type="http://schemas.openxmlformats.org/officeDocument/2006/relationships/slide" Target="slides/slide395.xml" /><Relationship Id="rId401" Type="http://schemas.openxmlformats.org/officeDocument/2006/relationships/slide" Target="slides/slide396.xml" /><Relationship Id="rId402" Type="http://schemas.openxmlformats.org/officeDocument/2006/relationships/slide" Target="slides/slide397.xml" /><Relationship Id="rId403" Type="http://schemas.openxmlformats.org/officeDocument/2006/relationships/slide" Target="slides/slide398.xml" /><Relationship Id="rId404" Type="http://schemas.openxmlformats.org/officeDocument/2006/relationships/slide" Target="slides/slide399.xml" /><Relationship Id="rId405" Type="http://schemas.openxmlformats.org/officeDocument/2006/relationships/slide" Target="slides/slide400.xml" /><Relationship Id="rId406" Type="http://schemas.openxmlformats.org/officeDocument/2006/relationships/slide" Target="slides/slide401.xml" /><Relationship Id="rId407" Type="http://schemas.openxmlformats.org/officeDocument/2006/relationships/slide" Target="slides/slide402.xml" /><Relationship Id="rId408" Type="http://schemas.openxmlformats.org/officeDocument/2006/relationships/slide" Target="slides/slide403.xml" /><Relationship Id="rId409" Type="http://schemas.openxmlformats.org/officeDocument/2006/relationships/slide" Target="slides/slide404.xml" /><Relationship Id="rId41" Type="http://schemas.openxmlformats.org/officeDocument/2006/relationships/slide" Target="slides/slide36.xml" /><Relationship Id="rId410" Type="http://schemas.openxmlformats.org/officeDocument/2006/relationships/slide" Target="slides/slide405.xml" /><Relationship Id="rId411" Type="http://schemas.openxmlformats.org/officeDocument/2006/relationships/slide" Target="slides/slide406.xml" /><Relationship Id="rId412" Type="http://schemas.openxmlformats.org/officeDocument/2006/relationships/slide" Target="slides/slide407.xml" /><Relationship Id="rId413" Type="http://schemas.openxmlformats.org/officeDocument/2006/relationships/slide" Target="slides/slide408.xml" /><Relationship Id="rId414" Type="http://schemas.openxmlformats.org/officeDocument/2006/relationships/slide" Target="slides/slide409.xml" /><Relationship Id="rId415" Type="http://schemas.openxmlformats.org/officeDocument/2006/relationships/slide" Target="slides/slide410.xml" /><Relationship Id="rId416" Type="http://schemas.openxmlformats.org/officeDocument/2006/relationships/slide" Target="slides/slide411.xml" /><Relationship Id="rId417" Type="http://schemas.openxmlformats.org/officeDocument/2006/relationships/slide" Target="slides/slide412.xml" /><Relationship Id="rId418" Type="http://schemas.openxmlformats.org/officeDocument/2006/relationships/slide" Target="slides/slide413.xml" /><Relationship Id="rId419" Type="http://schemas.openxmlformats.org/officeDocument/2006/relationships/slide" Target="slides/slide414.xml" /><Relationship Id="rId42" Type="http://schemas.openxmlformats.org/officeDocument/2006/relationships/slide" Target="slides/slide37.xml" /><Relationship Id="rId420" Type="http://schemas.openxmlformats.org/officeDocument/2006/relationships/slide" Target="slides/slide415.xml" /><Relationship Id="rId421" Type="http://schemas.openxmlformats.org/officeDocument/2006/relationships/slide" Target="slides/slide416.xml" /><Relationship Id="rId422" Type="http://schemas.openxmlformats.org/officeDocument/2006/relationships/slide" Target="slides/slide417.xml" /><Relationship Id="rId423" Type="http://schemas.openxmlformats.org/officeDocument/2006/relationships/slide" Target="slides/slide418.xml" /><Relationship Id="rId424" Type="http://schemas.openxmlformats.org/officeDocument/2006/relationships/slide" Target="slides/slide419.xml" /><Relationship Id="rId425" Type="http://schemas.openxmlformats.org/officeDocument/2006/relationships/slide" Target="slides/slide420.xml" /><Relationship Id="rId426" Type="http://schemas.openxmlformats.org/officeDocument/2006/relationships/slide" Target="slides/slide421.xml" /><Relationship Id="rId427" Type="http://schemas.openxmlformats.org/officeDocument/2006/relationships/slide" Target="slides/slide422.xml" /><Relationship Id="rId428" Type="http://schemas.openxmlformats.org/officeDocument/2006/relationships/slide" Target="slides/slide423.xml" /><Relationship Id="rId429" Type="http://schemas.openxmlformats.org/officeDocument/2006/relationships/slide" Target="slides/slide424.xml" /><Relationship Id="rId43" Type="http://schemas.openxmlformats.org/officeDocument/2006/relationships/slide" Target="slides/slide38.xml" /><Relationship Id="rId430" Type="http://schemas.openxmlformats.org/officeDocument/2006/relationships/slide" Target="slides/slide425.xml" /><Relationship Id="rId431" Type="http://schemas.openxmlformats.org/officeDocument/2006/relationships/slide" Target="slides/slide426.xml" /><Relationship Id="rId432" Type="http://schemas.openxmlformats.org/officeDocument/2006/relationships/slide" Target="slides/slide427.xml" /><Relationship Id="rId433" Type="http://schemas.openxmlformats.org/officeDocument/2006/relationships/slide" Target="slides/slide428.xml" /><Relationship Id="rId434" Type="http://schemas.openxmlformats.org/officeDocument/2006/relationships/slide" Target="slides/slide429.xml" /><Relationship Id="rId435" Type="http://schemas.openxmlformats.org/officeDocument/2006/relationships/slide" Target="slides/slide430.xml" /><Relationship Id="rId436" Type="http://schemas.openxmlformats.org/officeDocument/2006/relationships/slide" Target="slides/slide431.xml" /><Relationship Id="rId437" Type="http://schemas.openxmlformats.org/officeDocument/2006/relationships/slide" Target="slides/slide432.xml" /><Relationship Id="rId438" Type="http://schemas.openxmlformats.org/officeDocument/2006/relationships/slide" Target="slides/slide433.xml" /><Relationship Id="rId439" Type="http://schemas.openxmlformats.org/officeDocument/2006/relationships/slide" Target="slides/slide434.xml" /><Relationship Id="rId44" Type="http://schemas.openxmlformats.org/officeDocument/2006/relationships/slide" Target="slides/slide39.xml" /><Relationship Id="rId440" Type="http://schemas.openxmlformats.org/officeDocument/2006/relationships/slide" Target="slides/slide435.xml" /><Relationship Id="rId441" Type="http://schemas.openxmlformats.org/officeDocument/2006/relationships/slide" Target="slides/slide436.xml" /><Relationship Id="rId442" Type="http://schemas.openxmlformats.org/officeDocument/2006/relationships/slide" Target="slides/slide437.xml" /><Relationship Id="rId443" Type="http://schemas.openxmlformats.org/officeDocument/2006/relationships/slide" Target="slides/slide438.xml" /><Relationship Id="rId444" Type="http://schemas.openxmlformats.org/officeDocument/2006/relationships/slide" Target="slides/slide439.xml" /><Relationship Id="rId445" Type="http://schemas.openxmlformats.org/officeDocument/2006/relationships/slide" Target="slides/slide440.xml" /><Relationship Id="rId446" Type="http://schemas.openxmlformats.org/officeDocument/2006/relationships/slide" Target="slides/slide441.xml" /><Relationship Id="rId447" Type="http://schemas.openxmlformats.org/officeDocument/2006/relationships/slide" Target="slides/slide442.xml" /><Relationship Id="rId448" Type="http://schemas.openxmlformats.org/officeDocument/2006/relationships/slide" Target="slides/slide443.xml" /><Relationship Id="rId449" Type="http://schemas.openxmlformats.org/officeDocument/2006/relationships/slide" Target="slides/slide444.xml" /><Relationship Id="rId45" Type="http://schemas.openxmlformats.org/officeDocument/2006/relationships/slide" Target="slides/slide40.xml" /><Relationship Id="rId450" Type="http://schemas.openxmlformats.org/officeDocument/2006/relationships/slide" Target="slides/slide445.xml" /><Relationship Id="rId451" Type="http://schemas.openxmlformats.org/officeDocument/2006/relationships/slide" Target="slides/slide446.xml" /><Relationship Id="rId452" Type="http://schemas.openxmlformats.org/officeDocument/2006/relationships/slide" Target="slides/slide447.xml" /><Relationship Id="rId453" Type="http://schemas.openxmlformats.org/officeDocument/2006/relationships/slide" Target="slides/slide448.xml" /><Relationship Id="rId454" Type="http://schemas.openxmlformats.org/officeDocument/2006/relationships/slide" Target="slides/slide449.xml" /><Relationship Id="rId455" Type="http://schemas.openxmlformats.org/officeDocument/2006/relationships/slide" Target="slides/slide450.xml" /><Relationship Id="rId456" Type="http://schemas.openxmlformats.org/officeDocument/2006/relationships/slide" Target="slides/slide451.xml" /><Relationship Id="rId457" Type="http://schemas.openxmlformats.org/officeDocument/2006/relationships/slide" Target="slides/slide452.xml" /><Relationship Id="rId458" Type="http://schemas.openxmlformats.org/officeDocument/2006/relationships/slide" Target="slides/slide453.xml" /><Relationship Id="rId459" Type="http://schemas.openxmlformats.org/officeDocument/2006/relationships/slide" Target="slides/slide454.xml" /><Relationship Id="rId46" Type="http://schemas.openxmlformats.org/officeDocument/2006/relationships/slide" Target="slides/slide41.xml" /><Relationship Id="rId460" Type="http://schemas.openxmlformats.org/officeDocument/2006/relationships/slide" Target="slides/slide455.xml" /><Relationship Id="rId461" Type="http://schemas.openxmlformats.org/officeDocument/2006/relationships/slide" Target="slides/slide456.xml" /><Relationship Id="rId462" Type="http://schemas.openxmlformats.org/officeDocument/2006/relationships/slide" Target="slides/slide457.xml" /><Relationship Id="rId463" Type="http://schemas.openxmlformats.org/officeDocument/2006/relationships/slide" Target="slides/slide458.xml" /><Relationship Id="rId464" Type="http://schemas.openxmlformats.org/officeDocument/2006/relationships/slide" Target="slides/slide459.xml" /><Relationship Id="rId465" Type="http://schemas.openxmlformats.org/officeDocument/2006/relationships/slide" Target="slides/slide460.xml" /><Relationship Id="rId466" Type="http://schemas.openxmlformats.org/officeDocument/2006/relationships/slide" Target="slides/slide461.xml" /><Relationship Id="rId467" Type="http://schemas.openxmlformats.org/officeDocument/2006/relationships/slide" Target="slides/slide462.xml" /><Relationship Id="rId468" Type="http://schemas.openxmlformats.org/officeDocument/2006/relationships/slide" Target="slides/slide463.xml" /><Relationship Id="rId469" Type="http://schemas.openxmlformats.org/officeDocument/2006/relationships/slide" Target="slides/slide464.xml" /><Relationship Id="rId47" Type="http://schemas.openxmlformats.org/officeDocument/2006/relationships/slide" Target="slides/slide42.xml" /><Relationship Id="rId470" Type="http://schemas.openxmlformats.org/officeDocument/2006/relationships/slide" Target="slides/slide465.xml" /><Relationship Id="rId471" Type="http://schemas.openxmlformats.org/officeDocument/2006/relationships/slide" Target="slides/slide466.xml" /><Relationship Id="rId472" Type="http://schemas.openxmlformats.org/officeDocument/2006/relationships/slide" Target="slides/slide467.xml" /><Relationship Id="rId473" Type="http://schemas.openxmlformats.org/officeDocument/2006/relationships/slide" Target="slides/slide468.xml" /><Relationship Id="rId474" Type="http://schemas.openxmlformats.org/officeDocument/2006/relationships/slide" Target="slides/slide469.xml" /><Relationship Id="rId475" Type="http://schemas.openxmlformats.org/officeDocument/2006/relationships/slide" Target="slides/slide470.xml" /><Relationship Id="rId476" Type="http://schemas.openxmlformats.org/officeDocument/2006/relationships/slide" Target="slides/slide471.xml" /><Relationship Id="rId477" Type="http://schemas.openxmlformats.org/officeDocument/2006/relationships/slide" Target="slides/slide472.xml" /><Relationship Id="rId478" Type="http://schemas.openxmlformats.org/officeDocument/2006/relationships/slide" Target="slides/slide473.xml" /><Relationship Id="rId479" Type="http://schemas.openxmlformats.org/officeDocument/2006/relationships/slide" Target="slides/slide474.xml" /><Relationship Id="rId48" Type="http://schemas.openxmlformats.org/officeDocument/2006/relationships/slide" Target="slides/slide43.xml" /><Relationship Id="rId480" Type="http://schemas.openxmlformats.org/officeDocument/2006/relationships/slide" Target="slides/slide475.xml" /><Relationship Id="rId481" Type="http://schemas.openxmlformats.org/officeDocument/2006/relationships/slide" Target="slides/slide476.xml" /><Relationship Id="rId482" Type="http://schemas.openxmlformats.org/officeDocument/2006/relationships/slide" Target="slides/slide477.xml" /><Relationship Id="rId483" Type="http://schemas.openxmlformats.org/officeDocument/2006/relationships/slide" Target="slides/slide478.xml" /><Relationship Id="rId484" Type="http://schemas.openxmlformats.org/officeDocument/2006/relationships/slide" Target="slides/slide479.xml" /><Relationship Id="rId485" Type="http://schemas.openxmlformats.org/officeDocument/2006/relationships/slide" Target="slides/slide480.xml" /><Relationship Id="rId486" Type="http://schemas.openxmlformats.org/officeDocument/2006/relationships/slide" Target="slides/slide481.xml" /><Relationship Id="rId487" Type="http://schemas.openxmlformats.org/officeDocument/2006/relationships/slide" Target="slides/slide482.xml" /><Relationship Id="rId488" Type="http://schemas.openxmlformats.org/officeDocument/2006/relationships/slide" Target="slides/slide483.xml" /><Relationship Id="rId489" Type="http://schemas.openxmlformats.org/officeDocument/2006/relationships/slide" Target="slides/slide484.xml" /><Relationship Id="rId49" Type="http://schemas.openxmlformats.org/officeDocument/2006/relationships/slide" Target="slides/slide44.xml" /><Relationship Id="rId490" Type="http://schemas.openxmlformats.org/officeDocument/2006/relationships/slide" Target="slides/slide485.xml" /><Relationship Id="rId491" Type="http://schemas.openxmlformats.org/officeDocument/2006/relationships/slide" Target="slides/slide486.xml" /><Relationship Id="rId492" Type="http://schemas.openxmlformats.org/officeDocument/2006/relationships/slide" Target="slides/slide487.xml" /><Relationship Id="rId493" Type="http://schemas.openxmlformats.org/officeDocument/2006/relationships/slide" Target="slides/slide488.xml" /><Relationship Id="rId494" Type="http://schemas.openxmlformats.org/officeDocument/2006/relationships/slide" Target="slides/slide489.xml" /><Relationship Id="rId495" Type="http://schemas.openxmlformats.org/officeDocument/2006/relationships/slide" Target="slides/slide490.xml" /><Relationship Id="rId496" Type="http://schemas.openxmlformats.org/officeDocument/2006/relationships/slide" Target="slides/slide491.xml" /><Relationship Id="rId497" Type="http://schemas.openxmlformats.org/officeDocument/2006/relationships/slide" Target="slides/slide492.xml" /><Relationship Id="rId498" Type="http://schemas.openxmlformats.org/officeDocument/2006/relationships/slide" Target="slides/slide493.xml" /><Relationship Id="rId499" Type="http://schemas.openxmlformats.org/officeDocument/2006/relationships/slide" Target="slides/slide494.xml" /><Relationship Id="rId5" Type="http://schemas.openxmlformats.org/officeDocument/2006/relationships/slideMaster" Target="slideMasters/slideMaster1.xml" /><Relationship Id="rId50" Type="http://schemas.openxmlformats.org/officeDocument/2006/relationships/slide" Target="slides/slide45.xml" /><Relationship Id="rId500" Type="http://schemas.openxmlformats.org/officeDocument/2006/relationships/slide" Target="slides/slide495.xml" /><Relationship Id="rId501" Type="http://schemas.openxmlformats.org/officeDocument/2006/relationships/slide" Target="slides/slide496.xml" /><Relationship Id="rId502" Type="http://schemas.openxmlformats.org/officeDocument/2006/relationships/slide" Target="slides/slide497.xml" /><Relationship Id="rId503" Type="http://schemas.openxmlformats.org/officeDocument/2006/relationships/slide" Target="slides/slide498.xml" /><Relationship Id="rId504" Type="http://schemas.openxmlformats.org/officeDocument/2006/relationships/slide" Target="slides/slide499.xml" /><Relationship Id="rId505" Type="http://schemas.openxmlformats.org/officeDocument/2006/relationships/slide" Target="slides/slide500.xml" /><Relationship Id="rId506" Type="http://schemas.openxmlformats.org/officeDocument/2006/relationships/slide" Target="slides/slide501.xml" /><Relationship Id="rId507" Type="http://schemas.openxmlformats.org/officeDocument/2006/relationships/slide" Target="slides/slide502.xml" /><Relationship Id="rId508" Type="http://schemas.openxmlformats.org/officeDocument/2006/relationships/slide" Target="slides/slide503.xml" /><Relationship Id="rId509" Type="http://schemas.openxmlformats.org/officeDocument/2006/relationships/slide" Target="slides/slide504.xml" /><Relationship Id="rId51" Type="http://schemas.openxmlformats.org/officeDocument/2006/relationships/slide" Target="slides/slide46.xml" /><Relationship Id="rId510" Type="http://schemas.openxmlformats.org/officeDocument/2006/relationships/slide" Target="slides/slide505.xml" /><Relationship Id="rId511" Type="http://schemas.openxmlformats.org/officeDocument/2006/relationships/slide" Target="slides/slide506.xml" /><Relationship Id="rId512" Type="http://schemas.openxmlformats.org/officeDocument/2006/relationships/slide" Target="slides/slide507.xml" /><Relationship Id="rId513" Type="http://schemas.openxmlformats.org/officeDocument/2006/relationships/slide" Target="slides/slide508.xml" /><Relationship Id="rId514" Type="http://schemas.openxmlformats.org/officeDocument/2006/relationships/slide" Target="slides/slide509.xml" /><Relationship Id="rId515" Type="http://schemas.openxmlformats.org/officeDocument/2006/relationships/slide" Target="slides/slide510.xml" /><Relationship Id="rId516" Type="http://schemas.openxmlformats.org/officeDocument/2006/relationships/slide" Target="slides/slide511.xml" /><Relationship Id="rId517" Type="http://schemas.openxmlformats.org/officeDocument/2006/relationships/slide" Target="slides/slide512.xml" /><Relationship Id="rId518" Type="http://schemas.openxmlformats.org/officeDocument/2006/relationships/slide" Target="slides/slide513.xml" /><Relationship Id="rId519" Type="http://schemas.openxmlformats.org/officeDocument/2006/relationships/slide" Target="slides/slide514.xml" /><Relationship Id="rId52" Type="http://schemas.openxmlformats.org/officeDocument/2006/relationships/slide" Target="slides/slide47.xml" /><Relationship Id="rId520" Type="http://schemas.openxmlformats.org/officeDocument/2006/relationships/slide" Target="slides/slide515.xml" /><Relationship Id="rId521" Type="http://schemas.openxmlformats.org/officeDocument/2006/relationships/slide" Target="slides/slide516.xml" /><Relationship Id="rId522" Type="http://schemas.openxmlformats.org/officeDocument/2006/relationships/slide" Target="slides/slide517.xml" /><Relationship Id="rId523" Type="http://schemas.openxmlformats.org/officeDocument/2006/relationships/slide" Target="slides/slide518.xml" /><Relationship Id="rId524" Type="http://schemas.openxmlformats.org/officeDocument/2006/relationships/slide" Target="slides/slide519.xml" /><Relationship Id="rId525" Type="http://schemas.openxmlformats.org/officeDocument/2006/relationships/slide" Target="slides/slide520.xml" /><Relationship Id="rId526" Type="http://schemas.openxmlformats.org/officeDocument/2006/relationships/slide" Target="slides/slide521.xml" /><Relationship Id="rId527" Type="http://schemas.openxmlformats.org/officeDocument/2006/relationships/slide" Target="slides/slide522.xml" /><Relationship Id="rId528" Type="http://schemas.openxmlformats.org/officeDocument/2006/relationships/slide" Target="slides/slide523.xml" /><Relationship Id="rId529" Type="http://schemas.openxmlformats.org/officeDocument/2006/relationships/slide" Target="slides/slide524.xml" /><Relationship Id="rId53" Type="http://schemas.openxmlformats.org/officeDocument/2006/relationships/slide" Target="slides/slide48.xml" /><Relationship Id="rId530" Type="http://schemas.openxmlformats.org/officeDocument/2006/relationships/slide" Target="slides/slide525.xml" /><Relationship Id="rId531" Type="http://schemas.openxmlformats.org/officeDocument/2006/relationships/slide" Target="slides/slide526.xml" /><Relationship Id="rId532" Type="http://schemas.openxmlformats.org/officeDocument/2006/relationships/slide" Target="slides/slide527.xml" /><Relationship Id="rId533" Type="http://schemas.openxmlformats.org/officeDocument/2006/relationships/slide" Target="slides/slide528.xml" /><Relationship Id="rId534" Type="http://schemas.openxmlformats.org/officeDocument/2006/relationships/slide" Target="slides/slide529.xml" /><Relationship Id="rId535" Type="http://schemas.openxmlformats.org/officeDocument/2006/relationships/slide" Target="slides/slide530.xml" /><Relationship Id="rId536" Type="http://schemas.openxmlformats.org/officeDocument/2006/relationships/slide" Target="slides/slide531.xml" /><Relationship Id="rId537" Type="http://schemas.openxmlformats.org/officeDocument/2006/relationships/slide" Target="slides/slide532.xml" /><Relationship Id="rId538" Type="http://schemas.openxmlformats.org/officeDocument/2006/relationships/slide" Target="slides/slide533.xml" /><Relationship Id="rId539" Type="http://schemas.openxmlformats.org/officeDocument/2006/relationships/slide" Target="slides/slide534.xml" /><Relationship Id="rId54" Type="http://schemas.openxmlformats.org/officeDocument/2006/relationships/slide" Target="slides/slide49.xml" /><Relationship Id="rId540" Type="http://schemas.openxmlformats.org/officeDocument/2006/relationships/slide" Target="slides/slide535.xml" /><Relationship Id="rId541" Type="http://schemas.openxmlformats.org/officeDocument/2006/relationships/slide" Target="slides/slide536.xml" /><Relationship Id="rId542" Type="http://schemas.openxmlformats.org/officeDocument/2006/relationships/slide" Target="slides/slide537.xml" /><Relationship Id="rId543" Type="http://schemas.openxmlformats.org/officeDocument/2006/relationships/slide" Target="slides/slide538.xml" /><Relationship Id="rId544" Type="http://schemas.openxmlformats.org/officeDocument/2006/relationships/slide" Target="slides/slide539.xml" /><Relationship Id="rId545" Type="http://schemas.openxmlformats.org/officeDocument/2006/relationships/slide" Target="slides/slide540.xml" /><Relationship Id="rId546" Type="http://schemas.openxmlformats.org/officeDocument/2006/relationships/slide" Target="slides/slide541.xml" /><Relationship Id="rId547" Type="http://schemas.openxmlformats.org/officeDocument/2006/relationships/slide" Target="slides/slide542.xml" /><Relationship Id="rId548" Type="http://schemas.openxmlformats.org/officeDocument/2006/relationships/slide" Target="slides/slide543.xml" /><Relationship Id="rId549" Type="http://schemas.openxmlformats.org/officeDocument/2006/relationships/slide" Target="slides/slide544.xml" /><Relationship Id="rId55" Type="http://schemas.openxmlformats.org/officeDocument/2006/relationships/slide" Target="slides/slide50.xml" /><Relationship Id="rId550" Type="http://schemas.openxmlformats.org/officeDocument/2006/relationships/slide" Target="slides/slide545.xml" /><Relationship Id="rId551" Type="http://schemas.openxmlformats.org/officeDocument/2006/relationships/slide" Target="slides/slide546.xml" /><Relationship Id="rId552" Type="http://schemas.openxmlformats.org/officeDocument/2006/relationships/slide" Target="slides/slide547.xml" /><Relationship Id="rId553" Type="http://schemas.openxmlformats.org/officeDocument/2006/relationships/slide" Target="slides/slide548.xml" /><Relationship Id="rId554" Type="http://schemas.openxmlformats.org/officeDocument/2006/relationships/slide" Target="slides/slide549.xml" /><Relationship Id="rId555" Type="http://schemas.openxmlformats.org/officeDocument/2006/relationships/slide" Target="slides/slide550.xml" /><Relationship Id="rId556" Type="http://schemas.openxmlformats.org/officeDocument/2006/relationships/slide" Target="slides/slide551.xml" /><Relationship Id="rId557" Type="http://schemas.openxmlformats.org/officeDocument/2006/relationships/slide" Target="slides/slide552.xml" /><Relationship Id="rId558" Type="http://schemas.openxmlformats.org/officeDocument/2006/relationships/slide" Target="slides/slide553.xml" /><Relationship Id="rId559" Type="http://schemas.openxmlformats.org/officeDocument/2006/relationships/slide" Target="slides/slide554.xml" /><Relationship Id="rId56" Type="http://schemas.openxmlformats.org/officeDocument/2006/relationships/slide" Target="slides/slide51.xml" /><Relationship Id="rId560" Type="http://schemas.openxmlformats.org/officeDocument/2006/relationships/slide" Target="slides/slide555.xml" /><Relationship Id="rId561" Type="http://schemas.openxmlformats.org/officeDocument/2006/relationships/slide" Target="slides/slide556.xml" /><Relationship Id="rId562" Type="http://schemas.openxmlformats.org/officeDocument/2006/relationships/slide" Target="slides/slide557.xml" /><Relationship Id="rId563" Type="http://schemas.openxmlformats.org/officeDocument/2006/relationships/slide" Target="slides/slide558.xml" /><Relationship Id="rId564" Type="http://schemas.openxmlformats.org/officeDocument/2006/relationships/slide" Target="slides/slide559.xml" /><Relationship Id="rId565" Type="http://schemas.openxmlformats.org/officeDocument/2006/relationships/slide" Target="slides/slide560.xml" /><Relationship Id="rId566" Type="http://schemas.openxmlformats.org/officeDocument/2006/relationships/slide" Target="slides/slide561.xml" /><Relationship Id="rId567" Type="http://schemas.openxmlformats.org/officeDocument/2006/relationships/slide" Target="slides/slide562.xml" /><Relationship Id="rId568" Type="http://schemas.openxmlformats.org/officeDocument/2006/relationships/slide" Target="slides/slide563.xml" /><Relationship Id="rId569" Type="http://schemas.openxmlformats.org/officeDocument/2006/relationships/slide" Target="slides/slide564.xml" /><Relationship Id="rId57" Type="http://schemas.openxmlformats.org/officeDocument/2006/relationships/slide" Target="slides/slide52.xml" /><Relationship Id="rId570" Type="http://schemas.openxmlformats.org/officeDocument/2006/relationships/slide" Target="slides/slide565.xml" /><Relationship Id="rId571" Type="http://schemas.openxmlformats.org/officeDocument/2006/relationships/slide" Target="slides/slide566.xml" /><Relationship Id="rId572" Type="http://schemas.openxmlformats.org/officeDocument/2006/relationships/slide" Target="slides/slide567.xml" /><Relationship Id="rId573" Type="http://schemas.openxmlformats.org/officeDocument/2006/relationships/slide" Target="slides/slide568.xml" /><Relationship Id="rId574" Type="http://schemas.openxmlformats.org/officeDocument/2006/relationships/slide" Target="slides/slide569.xml" /><Relationship Id="rId575" Type="http://schemas.openxmlformats.org/officeDocument/2006/relationships/slide" Target="slides/slide570.xml" /><Relationship Id="rId576" Type="http://schemas.openxmlformats.org/officeDocument/2006/relationships/slide" Target="slides/slide571.xml" /><Relationship Id="rId577" Type="http://schemas.openxmlformats.org/officeDocument/2006/relationships/slide" Target="slides/slide572.xml" /><Relationship Id="rId578" Type="http://schemas.openxmlformats.org/officeDocument/2006/relationships/slide" Target="slides/slide573.xml" /><Relationship Id="rId579" Type="http://schemas.openxmlformats.org/officeDocument/2006/relationships/slide" Target="slides/slide574.xml" /><Relationship Id="rId58" Type="http://schemas.openxmlformats.org/officeDocument/2006/relationships/slide" Target="slides/slide53.xml" /><Relationship Id="rId580" Type="http://schemas.openxmlformats.org/officeDocument/2006/relationships/slide" Target="slides/slide575.xml" /><Relationship Id="rId581" Type="http://schemas.openxmlformats.org/officeDocument/2006/relationships/slide" Target="slides/slide576.xml" /><Relationship Id="rId582" Type="http://schemas.openxmlformats.org/officeDocument/2006/relationships/slide" Target="slides/slide577.xml" /><Relationship Id="rId583" Type="http://schemas.openxmlformats.org/officeDocument/2006/relationships/slide" Target="slides/slide578.xml" /><Relationship Id="rId584" Type="http://schemas.openxmlformats.org/officeDocument/2006/relationships/slide" Target="slides/slide579.xml" /><Relationship Id="rId585" Type="http://schemas.openxmlformats.org/officeDocument/2006/relationships/slide" Target="slides/slide580.xml" /><Relationship Id="rId586" Type="http://schemas.openxmlformats.org/officeDocument/2006/relationships/slide" Target="slides/slide581.xml" /><Relationship Id="rId587" Type="http://schemas.openxmlformats.org/officeDocument/2006/relationships/slide" Target="slides/slide582.xml" /><Relationship Id="rId588" Type="http://schemas.openxmlformats.org/officeDocument/2006/relationships/slide" Target="slides/slide583.xml" /><Relationship Id="rId589" Type="http://schemas.openxmlformats.org/officeDocument/2006/relationships/slide" Target="slides/slide584.xml" /><Relationship Id="rId59" Type="http://schemas.openxmlformats.org/officeDocument/2006/relationships/slide" Target="slides/slide54.xml" /><Relationship Id="rId590" Type="http://schemas.openxmlformats.org/officeDocument/2006/relationships/slide" Target="slides/slide585.xml" /><Relationship Id="rId591" Type="http://schemas.openxmlformats.org/officeDocument/2006/relationships/slide" Target="slides/slide586.xml" /><Relationship Id="rId592" Type="http://schemas.openxmlformats.org/officeDocument/2006/relationships/slide" Target="slides/slide587.xml" /><Relationship Id="rId593" Type="http://schemas.openxmlformats.org/officeDocument/2006/relationships/slide" Target="slides/slide588.xml" /><Relationship Id="rId594" Type="http://schemas.openxmlformats.org/officeDocument/2006/relationships/slide" Target="slides/slide589.xml" /><Relationship Id="rId595" Type="http://schemas.openxmlformats.org/officeDocument/2006/relationships/slide" Target="slides/slide590.xml" /><Relationship Id="rId596" Type="http://schemas.openxmlformats.org/officeDocument/2006/relationships/slide" Target="slides/slide591.xml" /><Relationship Id="rId597" Type="http://schemas.openxmlformats.org/officeDocument/2006/relationships/slide" Target="slides/slide592.xml" /><Relationship Id="rId598" Type="http://schemas.openxmlformats.org/officeDocument/2006/relationships/slide" Target="slides/slide593.xml" /><Relationship Id="rId599" Type="http://schemas.openxmlformats.org/officeDocument/2006/relationships/slide" Target="slides/slide594.xml" /><Relationship Id="rId6" Type="http://schemas.openxmlformats.org/officeDocument/2006/relationships/slide" Target="slides/slide1.xml" /><Relationship Id="rId60" Type="http://schemas.openxmlformats.org/officeDocument/2006/relationships/slide" Target="slides/slide55.xml" /><Relationship Id="rId600" Type="http://schemas.openxmlformats.org/officeDocument/2006/relationships/slide" Target="slides/slide595.xml" /><Relationship Id="rId601" Type="http://schemas.openxmlformats.org/officeDocument/2006/relationships/slide" Target="slides/slide596.xml" /><Relationship Id="rId602" Type="http://schemas.openxmlformats.org/officeDocument/2006/relationships/slide" Target="slides/slide597.xml" /><Relationship Id="rId603" Type="http://schemas.openxmlformats.org/officeDocument/2006/relationships/slide" Target="slides/slide598.xml" /><Relationship Id="rId604" Type="http://schemas.openxmlformats.org/officeDocument/2006/relationships/slide" Target="slides/slide599.xml" /><Relationship Id="rId605" Type="http://schemas.openxmlformats.org/officeDocument/2006/relationships/slide" Target="slides/slide600.xml" /><Relationship Id="rId606" Type="http://schemas.openxmlformats.org/officeDocument/2006/relationships/slide" Target="slides/slide601.xml" /><Relationship Id="rId607" Type="http://schemas.openxmlformats.org/officeDocument/2006/relationships/slide" Target="slides/slide602.xml" /><Relationship Id="rId608" Type="http://schemas.openxmlformats.org/officeDocument/2006/relationships/slide" Target="slides/slide603.xml" /><Relationship Id="rId609" Type="http://schemas.openxmlformats.org/officeDocument/2006/relationships/slide" Target="slides/slide604.xml" /><Relationship Id="rId61" Type="http://schemas.openxmlformats.org/officeDocument/2006/relationships/slide" Target="slides/slide56.xml" /><Relationship Id="rId610" Type="http://schemas.openxmlformats.org/officeDocument/2006/relationships/slide" Target="slides/slide605.xml" /><Relationship Id="rId611" Type="http://schemas.openxmlformats.org/officeDocument/2006/relationships/slide" Target="slides/slide606.xml" /><Relationship Id="rId612" Type="http://schemas.openxmlformats.org/officeDocument/2006/relationships/slide" Target="slides/slide607.xml" /><Relationship Id="rId613" Type="http://schemas.openxmlformats.org/officeDocument/2006/relationships/slide" Target="slides/slide608.xml" /><Relationship Id="rId614" Type="http://schemas.openxmlformats.org/officeDocument/2006/relationships/slide" Target="slides/slide609.xml" /><Relationship Id="rId615" Type="http://schemas.openxmlformats.org/officeDocument/2006/relationships/slide" Target="slides/slide610.xml" /><Relationship Id="rId616" Type="http://schemas.openxmlformats.org/officeDocument/2006/relationships/slide" Target="slides/slide611.xml" /><Relationship Id="rId617" Type="http://schemas.openxmlformats.org/officeDocument/2006/relationships/slide" Target="slides/slide612.xml" /><Relationship Id="rId618" Type="http://schemas.openxmlformats.org/officeDocument/2006/relationships/slide" Target="slides/slide613.xml" /><Relationship Id="rId619" Type="http://schemas.openxmlformats.org/officeDocument/2006/relationships/slide" Target="slides/slide614.xml" /><Relationship Id="rId62" Type="http://schemas.openxmlformats.org/officeDocument/2006/relationships/slide" Target="slides/slide57.xml" /><Relationship Id="rId620" Type="http://schemas.openxmlformats.org/officeDocument/2006/relationships/slide" Target="slides/slide615.xml" /><Relationship Id="rId621" Type="http://schemas.openxmlformats.org/officeDocument/2006/relationships/slide" Target="slides/slide616.xml" /><Relationship Id="rId622" Type="http://schemas.openxmlformats.org/officeDocument/2006/relationships/slide" Target="slides/slide617.xml" /><Relationship Id="rId623" Type="http://schemas.openxmlformats.org/officeDocument/2006/relationships/slide" Target="slides/slide618.xml" /><Relationship Id="rId624" Type="http://schemas.openxmlformats.org/officeDocument/2006/relationships/slide" Target="slides/slide619.xml" /><Relationship Id="rId625" Type="http://schemas.openxmlformats.org/officeDocument/2006/relationships/slide" Target="slides/slide620.xml" /><Relationship Id="rId626" Type="http://schemas.openxmlformats.org/officeDocument/2006/relationships/slide" Target="slides/slide621.xml" /><Relationship Id="rId627" Type="http://schemas.openxmlformats.org/officeDocument/2006/relationships/slide" Target="slides/slide622.xml" /><Relationship Id="rId628" Type="http://schemas.openxmlformats.org/officeDocument/2006/relationships/slide" Target="slides/slide623.xml" /><Relationship Id="rId629" Type="http://schemas.openxmlformats.org/officeDocument/2006/relationships/slide" Target="slides/slide624.xml" /><Relationship Id="rId63" Type="http://schemas.openxmlformats.org/officeDocument/2006/relationships/slide" Target="slides/slide58.xml" /><Relationship Id="rId630" Type="http://schemas.openxmlformats.org/officeDocument/2006/relationships/slide" Target="slides/slide625.xml" /><Relationship Id="rId631" Type="http://schemas.openxmlformats.org/officeDocument/2006/relationships/slide" Target="slides/slide626.xml" /><Relationship Id="rId632" Type="http://schemas.openxmlformats.org/officeDocument/2006/relationships/slide" Target="slides/slide627.xml" /><Relationship Id="rId633" Type="http://schemas.openxmlformats.org/officeDocument/2006/relationships/slide" Target="slides/slide628.xml" /><Relationship Id="rId634" Type="http://schemas.openxmlformats.org/officeDocument/2006/relationships/slide" Target="slides/slide629.xml" /><Relationship Id="rId635" Type="http://schemas.openxmlformats.org/officeDocument/2006/relationships/slide" Target="slides/slide630.xml" /><Relationship Id="rId636" Type="http://schemas.openxmlformats.org/officeDocument/2006/relationships/slide" Target="slides/slide631.xml" /><Relationship Id="rId637" Type="http://schemas.openxmlformats.org/officeDocument/2006/relationships/slide" Target="slides/slide632.xml" /><Relationship Id="rId638" Type="http://schemas.openxmlformats.org/officeDocument/2006/relationships/slide" Target="slides/slide633.xml" /><Relationship Id="rId639" Type="http://schemas.openxmlformats.org/officeDocument/2006/relationships/slide" Target="slides/slide634.xml" /><Relationship Id="rId64" Type="http://schemas.openxmlformats.org/officeDocument/2006/relationships/slide" Target="slides/slide59.xml" /><Relationship Id="rId640" Type="http://schemas.openxmlformats.org/officeDocument/2006/relationships/slide" Target="slides/slide635.xml" /><Relationship Id="rId641" Type="http://schemas.openxmlformats.org/officeDocument/2006/relationships/slide" Target="slides/slide636.xml" /><Relationship Id="rId642" Type="http://schemas.openxmlformats.org/officeDocument/2006/relationships/slide" Target="slides/slide637.xml" /><Relationship Id="rId643" Type="http://schemas.openxmlformats.org/officeDocument/2006/relationships/slide" Target="slides/slide638.xml" /><Relationship Id="rId644" Type="http://schemas.openxmlformats.org/officeDocument/2006/relationships/slide" Target="slides/slide639.xml" /><Relationship Id="rId645" Type="http://schemas.openxmlformats.org/officeDocument/2006/relationships/slide" Target="slides/slide640.xml" /><Relationship Id="rId646" Type="http://schemas.openxmlformats.org/officeDocument/2006/relationships/slide" Target="slides/slide641.xml" /><Relationship Id="rId647" Type="http://schemas.openxmlformats.org/officeDocument/2006/relationships/slide" Target="slides/slide642.xml" /><Relationship Id="rId648" Type="http://schemas.openxmlformats.org/officeDocument/2006/relationships/slide" Target="slides/slide643.xml" /><Relationship Id="rId649" Type="http://schemas.openxmlformats.org/officeDocument/2006/relationships/slide" Target="slides/slide644.xml" /><Relationship Id="rId65" Type="http://schemas.openxmlformats.org/officeDocument/2006/relationships/slide" Target="slides/slide60.xml" /><Relationship Id="rId650" Type="http://schemas.openxmlformats.org/officeDocument/2006/relationships/slide" Target="slides/slide645.xml" /><Relationship Id="rId651" Type="http://schemas.openxmlformats.org/officeDocument/2006/relationships/slide" Target="slides/slide646.xml" /><Relationship Id="rId652" Type="http://schemas.openxmlformats.org/officeDocument/2006/relationships/slide" Target="slides/slide647.xml" /><Relationship Id="rId653" Type="http://schemas.openxmlformats.org/officeDocument/2006/relationships/slide" Target="slides/slide648.xml" /><Relationship Id="rId654" Type="http://schemas.openxmlformats.org/officeDocument/2006/relationships/slide" Target="slides/slide649.xml" /><Relationship Id="rId655" Type="http://schemas.openxmlformats.org/officeDocument/2006/relationships/slide" Target="slides/slide650.xml" /><Relationship Id="rId656" Type="http://schemas.openxmlformats.org/officeDocument/2006/relationships/slide" Target="slides/slide651.xml" /><Relationship Id="rId657" Type="http://schemas.openxmlformats.org/officeDocument/2006/relationships/slide" Target="slides/slide652.xml" /><Relationship Id="rId658" Type="http://schemas.openxmlformats.org/officeDocument/2006/relationships/slide" Target="slides/slide653.xml" /><Relationship Id="rId659" Type="http://schemas.openxmlformats.org/officeDocument/2006/relationships/slide" Target="slides/slide654.xml" /><Relationship Id="rId66" Type="http://schemas.openxmlformats.org/officeDocument/2006/relationships/slide" Target="slides/slide61.xml" /><Relationship Id="rId660" Type="http://schemas.openxmlformats.org/officeDocument/2006/relationships/slide" Target="slides/slide655.xml" /><Relationship Id="rId661" Type="http://schemas.openxmlformats.org/officeDocument/2006/relationships/slide" Target="slides/slide656.xml" /><Relationship Id="rId662" Type="http://schemas.openxmlformats.org/officeDocument/2006/relationships/slide" Target="slides/slide657.xml" /><Relationship Id="rId663" Type="http://schemas.openxmlformats.org/officeDocument/2006/relationships/slide" Target="slides/slide658.xml" /><Relationship Id="rId664" Type="http://schemas.openxmlformats.org/officeDocument/2006/relationships/slide" Target="slides/slide659.xml" /><Relationship Id="rId665" Type="http://schemas.openxmlformats.org/officeDocument/2006/relationships/slide" Target="slides/slide660.xml" /><Relationship Id="rId666" Type="http://schemas.openxmlformats.org/officeDocument/2006/relationships/slide" Target="slides/slide661.xml" /><Relationship Id="rId667" Type="http://schemas.openxmlformats.org/officeDocument/2006/relationships/slide" Target="slides/slide662.xml" /><Relationship Id="rId668" Type="http://schemas.openxmlformats.org/officeDocument/2006/relationships/slide" Target="slides/slide663.xml" /><Relationship Id="rId669" Type="http://schemas.openxmlformats.org/officeDocument/2006/relationships/slide" Target="slides/slide664.xml" /><Relationship Id="rId67" Type="http://schemas.openxmlformats.org/officeDocument/2006/relationships/slide" Target="slides/slide62.xml" /><Relationship Id="rId670" Type="http://schemas.openxmlformats.org/officeDocument/2006/relationships/slide" Target="slides/slide665.xml" /><Relationship Id="rId671" Type="http://schemas.openxmlformats.org/officeDocument/2006/relationships/slide" Target="slides/slide666.xml" /><Relationship Id="rId672" Type="http://schemas.openxmlformats.org/officeDocument/2006/relationships/slide" Target="slides/slide667.xml" /><Relationship Id="rId673" Type="http://schemas.openxmlformats.org/officeDocument/2006/relationships/slide" Target="slides/slide668.xml" /><Relationship Id="rId674" Type="http://schemas.openxmlformats.org/officeDocument/2006/relationships/slide" Target="slides/slide669.xml" /><Relationship Id="rId675" Type="http://schemas.openxmlformats.org/officeDocument/2006/relationships/slide" Target="slides/slide670.xml" /><Relationship Id="rId676" Type="http://schemas.openxmlformats.org/officeDocument/2006/relationships/slide" Target="slides/slide671.xml" /><Relationship Id="rId677" Type="http://schemas.openxmlformats.org/officeDocument/2006/relationships/slide" Target="slides/slide672.xml" /><Relationship Id="rId678" Type="http://schemas.openxmlformats.org/officeDocument/2006/relationships/slide" Target="slides/slide673.xml" /><Relationship Id="rId679" Type="http://schemas.openxmlformats.org/officeDocument/2006/relationships/slide" Target="slides/slide674.xml" /><Relationship Id="rId68" Type="http://schemas.openxmlformats.org/officeDocument/2006/relationships/slide" Target="slides/slide63.xml" /><Relationship Id="rId680" Type="http://schemas.openxmlformats.org/officeDocument/2006/relationships/slide" Target="slides/slide675.xml" /><Relationship Id="rId681" Type="http://schemas.openxmlformats.org/officeDocument/2006/relationships/slide" Target="slides/slide676.xml" /><Relationship Id="rId682" Type="http://schemas.openxmlformats.org/officeDocument/2006/relationships/slide" Target="slides/slide677.xml" /><Relationship Id="rId683" Type="http://schemas.openxmlformats.org/officeDocument/2006/relationships/slide" Target="slides/slide678.xml" /><Relationship Id="rId684" Type="http://schemas.openxmlformats.org/officeDocument/2006/relationships/slide" Target="slides/slide679.xml" /><Relationship Id="rId685" Type="http://schemas.openxmlformats.org/officeDocument/2006/relationships/slide" Target="slides/slide680.xml" /><Relationship Id="rId686" Type="http://schemas.openxmlformats.org/officeDocument/2006/relationships/slide" Target="slides/slide681.xml" /><Relationship Id="rId687" Type="http://schemas.openxmlformats.org/officeDocument/2006/relationships/slide" Target="slides/slide682.xml" /><Relationship Id="rId688" Type="http://schemas.openxmlformats.org/officeDocument/2006/relationships/slide" Target="slides/slide683.xml" /><Relationship Id="rId689" Type="http://schemas.openxmlformats.org/officeDocument/2006/relationships/slide" Target="slides/slide684.xml" /><Relationship Id="rId69" Type="http://schemas.openxmlformats.org/officeDocument/2006/relationships/slide" Target="slides/slide64.xml" /><Relationship Id="rId690" Type="http://schemas.openxmlformats.org/officeDocument/2006/relationships/slide" Target="slides/slide685.xml" /><Relationship Id="rId691" Type="http://schemas.openxmlformats.org/officeDocument/2006/relationships/slide" Target="slides/slide686.xml" /><Relationship Id="rId692" Type="http://schemas.openxmlformats.org/officeDocument/2006/relationships/slide" Target="slides/slide687.xml" /><Relationship Id="rId693" Type="http://schemas.openxmlformats.org/officeDocument/2006/relationships/slide" Target="slides/slide688.xml" /><Relationship Id="rId694" Type="http://schemas.openxmlformats.org/officeDocument/2006/relationships/slide" Target="slides/slide689.xml" /><Relationship Id="rId695" Type="http://schemas.openxmlformats.org/officeDocument/2006/relationships/slide" Target="slides/slide690.xml" /><Relationship Id="rId696" Type="http://schemas.openxmlformats.org/officeDocument/2006/relationships/slide" Target="slides/slide691.xml" /><Relationship Id="rId697" Type="http://schemas.openxmlformats.org/officeDocument/2006/relationships/slide" Target="slides/slide692.xml" /><Relationship Id="rId698" Type="http://schemas.openxmlformats.org/officeDocument/2006/relationships/slide" Target="slides/slide693.xml" /><Relationship Id="rId699" Type="http://schemas.openxmlformats.org/officeDocument/2006/relationships/slide" Target="slides/slide694.xml" /><Relationship Id="rId7" Type="http://schemas.openxmlformats.org/officeDocument/2006/relationships/slide" Target="slides/slide2.xml" /><Relationship Id="rId70" Type="http://schemas.openxmlformats.org/officeDocument/2006/relationships/slide" Target="slides/slide65.xml" /><Relationship Id="rId700" Type="http://schemas.openxmlformats.org/officeDocument/2006/relationships/slide" Target="slides/slide695.xml" /><Relationship Id="rId701" Type="http://schemas.openxmlformats.org/officeDocument/2006/relationships/slide" Target="slides/slide696.xml" /><Relationship Id="rId702" Type="http://schemas.openxmlformats.org/officeDocument/2006/relationships/slide" Target="slides/slide697.xml" /><Relationship Id="rId703" Type="http://schemas.openxmlformats.org/officeDocument/2006/relationships/slide" Target="slides/slide698.xml" /><Relationship Id="rId704" Type="http://schemas.openxmlformats.org/officeDocument/2006/relationships/slide" Target="slides/slide699.xml" /><Relationship Id="rId705" Type="http://schemas.openxmlformats.org/officeDocument/2006/relationships/slide" Target="slides/slide700.xml" /><Relationship Id="rId706" Type="http://schemas.openxmlformats.org/officeDocument/2006/relationships/slide" Target="slides/slide701.xml" /><Relationship Id="rId707" Type="http://schemas.openxmlformats.org/officeDocument/2006/relationships/slide" Target="slides/slide702.xml" /><Relationship Id="rId708" Type="http://schemas.openxmlformats.org/officeDocument/2006/relationships/slide" Target="slides/slide703.xml" /><Relationship Id="rId709" Type="http://schemas.openxmlformats.org/officeDocument/2006/relationships/slide" Target="slides/slide704.xml" /><Relationship Id="rId71" Type="http://schemas.openxmlformats.org/officeDocument/2006/relationships/slide" Target="slides/slide66.xml" /><Relationship Id="rId710" Type="http://schemas.openxmlformats.org/officeDocument/2006/relationships/slide" Target="slides/slide705.xml" /><Relationship Id="rId711" Type="http://schemas.openxmlformats.org/officeDocument/2006/relationships/slide" Target="slides/slide706.xml" /><Relationship Id="rId712" Type="http://schemas.openxmlformats.org/officeDocument/2006/relationships/slide" Target="slides/slide707.xml" /><Relationship Id="rId713" Type="http://schemas.openxmlformats.org/officeDocument/2006/relationships/slide" Target="slides/slide708.xml" /><Relationship Id="rId714" Type="http://schemas.openxmlformats.org/officeDocument/2006/relationships/slide" Target="slides/slide709.xml" /><Relationship Id="rId715" Type="http://schemas.openxmlformats.org/officeDocument/2006/relationships/slide" Target="slides/slide710.xml" /><Relationship Id="rId716" Type="http://schemas.openxmlformats.org/officeDocument/2006/relationships/slide" Target="slides/slide711.xml" /><Relationship Id="rId717" Type="http://schemas.openxmlformats.org/officeDocument/2006/relationships/slide" Target="slides/slide712.xml" /><Relationship Id="rId718" Type="http://schemas.openxmlformats.org/officeDocument/2006/relationships/slide" Target="slides/slide713.xml" /><Relationship Id="rId719" Type="http://schemas.openxmlformats.org/officeDocument/2006/relationships/slide" Target="slides/slide714.xml" /><Relationship Id="rId72" Type="http://schemas.openxmlformats.org/officeDocument/2006/relationships/slide" Target="slides/slide67.xml" /><Relationship Id="rId720" Type="http://schemas.openxmlformats.org/officeDocument/2006/relationships/slide" Target="slides/slide715.xml" /><Relationship Id="rId721" Type="http://schemas.openxmlformats.org/officeDocument/2006/relationships/slide" Target="slides/slide716.xml" /><Relationship Id="rId722" Type="http://schemas.openxmlformats.org/officeDocument/2006/relationships/slide" Target="slides/slide717.xml" /><Relationship Id="rId723" Type="http://schemas.openxmlformats.org/officeDocument/2006/relationships/slide" Target="slides/slide718.xml" /><Relationship Id="rId724" Type="http://schemas.openxmlformats.org/officeDocument/2006/relationships/slide" Target="slides/slide719.xml" /><Relationship Id="rId725" Type="http://schemas.openxmlformats.org/officeDocument/2006/relationships/slide" Target="slides/slide720.xml" /><Relationship Id="rId726" Type="http://schemas.openxmlformats.org/officeDocument/2006/relationships/slide" Target="slides/slide721.xml" /><Relationship Id="rId727" Type="http://schemas.openxmlformats.org/officeDocument/2006/relationships/slide" Target="slides/slide722.xml" /><Relationship Id="rId728" Type="http://schemas.openxmlformats.org/officeDocument/2006/relationships/slide" Target="slides/slide723.xml" /><Relationship Id="rId729" Type="http://schemas.openxmlformats.org/officeDocument/2006/relationships/slide" Target="slides/slide724.xml" /><Relationship Id="rId73" Type="http://schemas.openxmlformats.org/officeDocument/2006/relationships/slide" Target="slides/slide68.xml" /><Relationship Id="rId730" Type="http://schemas.openxmlformats.org/officeDocument/2006/relationships/slide" Target="slides/slide725.xml" /><Relationship Id="rId731" Type="http://schemas.openxmlformats.org/officeDocument/2006/relationships/slide" Target="slides/slide726.xml" /><Relationship Id="rId732" Type="http://schemas.openxmlformats.org/officeDocument/2006/relationships/slide" Target="slides/slide727.xml" /><Relationship Id="rId733" Type="http://schemas.openxmlformats.org/officeDocument/2006/relationships/slide" Target="slides/slide728.xml" /><Relationship Id="rId734" Type="http://schemas.openxmlformats.org/officeDocument/2006/relationships/slide" Target="slides/slide729.xml" /><Relationship Id="rId735" Type="http://schemas.openxmlformats.org/officeDocument/2006/relationships/slide" Target="slides/slide730.xml" /><Relationship Id="rId736" Type="http://schemas.openxmlformats.org/officeDocument/2006/relationships/slide" Target="slides/slide731.xml" /><Relationship Id="rId737" Type="http://schemas.openxmlformats.org/officeDocument/2006/relationships/slide" Target="slides/slide732.xml" /><Relationship Id="rId738" Type="http://schemas.openxmlformats.org/officeDocument/2006/relationships/slide" Target="slides/slide733.xml" /><Relationship Id="rId739" Type="http://schemas.openxmlformats.org/officeDocument/2006/relationships/slide" Target="slides/slide734.xml" /><Relationship Id="rId74" Type="http://schemas.openxmlformats.org/officeDocument/2006/relationships/slide" Target="slides/slide69.xml" /><Relationship Id="rId740" Type="http://schemas.openxmlformats.org/officeDocument/2006/relationships/slide" Target="slides/slide735.xml" /><Relationship Id="rId741" Type="http://schemas.openxmlformats.org/officeDocument/2006/relationships/slide" Target="slides/slide736.xml" /><Relationship Id="rId742" Type="http://schemas.openxmlformats.org/officeDocument/2006/relationships/slide" Target="slides/slide737.xml" /><Relationship Id="rId743" Type="http://schemas.openxmlformats.org/officeDocument/2006/relationships/slide" Target="slides/slide738.xml" /><Relationship Id="rId744" Type="http://schemas.openxmlformats.org/officeDocument/2006/relationships/slide" Target="slides/slide739.xml" /><Relationship Id="rId745" Type="http://schemas.openxmlformats.org/officeDocument/2006/relationships/slide" Target="slides/slide740.xml" /><Relationship Id="rId746" Type="http://schemas.openxmlformats.org/officeDocument/2006/relationships/slide" Target="slides/slide741.xml" /><Relationship Id="rId747" Type="http://schemas.openxmlformats.org/officeDocument/2006/relationships/slide" Target="slides/slide742.xml" /><Relationship Id="rId748" Type="http://schemas.openxmlformats.org/officeDocument/2006/relationships/slide" Target="slides/slide743.xml" /><Relationship Id="rId749" Type="http://schemas.openxmlformats.org/officeDocument/2006/relationships/slide" Target="slides/slide744.xml" /><Relationship Id="rId75" Type="http://schemas.openxmlformats.org/officeDocument/2006/relationships/slide" Target="slides/slide70.xml" /><Relationship Id="rId750" Type="http://schemas.openxmlformats.org/officeDocument/2006/relationships/slide" Target="slides/slide745.xml" /><Relationship Id="rId751" Type="http://schemas.openxmlformats.org/officeDocument/2006/relationships/slide" Target="slides/slide746.xml" /><Relationship Id="rId752" Type="http://schemas.openxmlformats.org/officeDocument/2006/relationships/slide" Target="slides/slide747.xml" /><Relationship Id="rId753" Type="http://schemas.openxmlformats.org/officeDocument/2006/relationships/slide" Target="slides/slide748.xml" /><Relationship Id="rId754" Type="http://schemas.openxmlformats.org/officeDocument/2006/relationships/slide" Target="slides/slide749.xml" /><Relationship Id="rId755" Type="http://schemas.openxmlformats.org/officeDocument/2006/relationships/slide" Target="slides/slide750.xml" /><Relationship Id="rId756" Type="http://schemas.openxmlformats.org/officeDocument/2006/relationships/slide" Target="slides/slide751.xml" /><Relationship Id="rId757" Type="http://schemas.openxmlformats.org/officeDocument/2006/relationships/slide" Target="slides/slide752.xml" /><Relationship Id="rId758" Type="http://schemas.openxmlformats.org/officeDocument/2006/relationships/slide" Target="slides/slide753.xml" /><Relationship Id="rId759" Type="http://schemas.openxmlformats.org/officeDocument/2006/relationships/slide" Target="slides/slide754.xml" /><Relationship Id="rId76" Type="http://schemas.openxmlformats.org/officeDocument/2006/relationships/slide" Target="slides/slide71.xml" /><Relationship Id="rId760" Type="http://schemas.openxmlformats.org/officeDocument/2006/relationships/slide" Target="slides/slide755.xml" /><Relationship Id="rId761" Type="http://schemas.openxmlformats.org/officeDocument/2006/relationships/slide" Target="slides/slide756.xml" /><Relationship Id="rId762" Type="http://schemas.openxmlformats.org/officeDocument/2006/relationships/slide" Target="slides/slide757.xml" /><Relationship Id="rId763" Type="http://schemas.openxmlformats.org/officeDocument/2006/relationships/slide" Target="slides/slide758.xml" /><Relationship Id="rId764" Type="http://schemas.openxmlformats.org/officeDocument/2006/relationships/slide" Target="slides/slide759.xml" /><Relationship Id="rId765" Type="http://schemas.openxmlformats.org/officeDocument/2006/relationships/slide" Target="slides/slide760.xml" /><Relationship Id="rId766" Type="http://schemas.openxmlformats.org/officeDocument/2006/relationships/slide" Target="slides/slide761.xml" /><Relationship Id="rId767" Type="http://schemas.openxmlformats.org/officeDocument/2006/relationships/slide" Target="slides/slide762.xml" /><Relationship Id="rId768" Type="http://schemas.openxmlformats.org/officeDocument/2006/relationships/slide" Target="slides/slide763.xml" /><Relationship Id="rId769" Type="http://schemas.openxmlformats.org/officeDocument/2006/relationships/slide" Target="slides/slide764.xml" /><Relationship Id="rId77" Type="http://schemas.openxmlformats.org/officeDocument/2006/relationships/slide" Target="slides/slide72.xml" /><Relationship Id="rId770" Type="http://schemas.openxmlformats.org/officeDocument/2006/relationships/slide" Target="slides/slide765.xml" /><Relationship Id="rId771" Type="http://schemas.openxmlformats.org/officeDocument/2006/relationships/slide" Target="slides/slide766.xml" /><Relationship Id="rId772" Type="http://schemas.openxmlformats.org/officeDocument/2006/relationships/slide" Target="slides/slide767.xml" /><Relationship Id="rId773" Type="http://schemas.openxmlformats.org/officeDocument/2006/relationships/slide" Target="slides/slide768.xml" /><Relationship Id="rId774" Type="http://schemas.openxmlformats.org/officeDocument/2006/relationships/slide" Target="slides/slide769.xml" /><Relationship Id="rId775" Type="http://schemas.openxmlformats.org/officeDocument/2006/relationships/slide" Target="slides/slide770.xml" /><Relationship Id="rId776" Type="http://schemas.openxmlformats.org/officeDocument/2006/relationships/slide" Target="slides/slide771.xml" /><Relationship Id="rId777" Type="http://schemas.openxmlformats.org/officeDocument/2006/relationships/slide" Target="slides/slide772.xml" /><Relationship Id="rId778" Type="http://schemas.openxmlformats.org/officeDocument/2006/relationships/slide" Target="slides/slide773.xml" /><Relationship Id="rId779" Type="http://schemas.openxmlformats.org/officeDocument/2006/relationships/slide" Target="slides/slide774.xml" /><Relationship Id="rId78" Type="http://schemas.openxmlformats.org/officeDocument/2006/relationships/slide" Target="slides/slide73.xml" /><Relationship Id="rId780" Type="http://schemas.openxmlformats.org/officeDocument/2006/relationships/slide" Target="slides/slide775.xml" /><Relationship Id="rId781" Type="http://schemas.openxmlformats.org/officeDocument/2006/relationships/slide" Target="slides/slide776.xml" /><Relationship Id="rId782" Type="http://schemas.openxmlformats.org/officeDocument/2006/relationships/slide" Target="slides/slide777.xml" /><Relationship Id="rId783" Type="http://schemas.openxmlformats.org/officeDocument/2006/relationships/slide" Target="slides/slide778.xml" /><Relationship Id="rId784" Type="http://schemas.openxmlformats.org/officeDocument/2006/relationships/slide" Target="slides/slide779.xml" /><Relationship Id="rId785" Type="http://schemas.openxmlformats.org/officeDocument/2006/relationships/slide" Target="slides/slide780.xml" /><Relationship Id="rId786" Type="http://schemas.openxmlformats.org/officeDocument/2006/relationships/slide" Target="slides/slide781.xml" /><Relationship Id="rId787" Type="http://schemas.openxmlformats.org/officeDocument/2006/relationships/slide" Target="slides/slide782.xml" /><Relationship Id="rId788" Type="http://schemas.openxmlformats.org/officeDocument/2006/relationships/slide" Target="slides/slide783.xml" /><Relationship Id="rId789" Type="http://schemas.openxmlformats.org/officeDocument/2006/relationships/slide" Target="slides/slide784.xml" /><Relationship Id="rId79" Type="http://schemas.openxmlformats.org/officeDocument/2006/relationships/slide" Target="slides/slide74.xml" /><Relationship Id="rId790" Type="http://schemas.openxmlformats.org/officeDocument/2006/relationships/slide" Target="slides/slide785.xml" /><Relationship Id="rId791" Type="http://schemas.openxmlformats.org/officeDocument/2006/relationships/slide" Target="slides/slide786.xml" /><Relationship Id="rId792" Type="http://schemas.openxmlformats.org/officeDocument/2006/relationships/slide" Target="slides/slide787.xml" /><Relationship Id="rId793" Type="http://schemas.openxmlformats.org/officeDocument/2006/relationships/slide" Target="slides/slide788.xml" /><Relationship Id="rId794" Type="http://schemas.openxmlformats.org/officeDocument/2006/relationships/slide" Target="slides/slide789.xml" /><Relationship Id="rId795" Type="http://schemas.openxmlformats.org/officeDocument/2006/relationships/slide" Target="slides/slide790.xml" /><Relationship Id="rId796" Type="http://schemas.openxmlformats.org/officeDocument/2006/relationships/slide" Target="slides/slide791.xml" /><Relationship Id="rId797" Type="http://schemas.openxmlformats.org/officeDocument/2006/relationships/slide" Target="slides/slide792.xml" /><Relationship Id="rId798" Type="http://schemas.openxmlformats.org/officeDocument/2006/relationships/slide" Target="slides/slide793.xml" /><Relationship Id="rId799" Type="http://schemas.openxmlformats.org/officeDocument/2006/relationships/slide" Target="slides/slide794.xml" /><Relationship Id="rId8" Type="http://schemas.openxmlformats.org/officeDocument/2006/relationships/slide" Target="slides/slide3.xml" /><Relationship Id="rId80" Type="http://schemas.openxmlformats.org/officeDocument/2006/relationships/slide" Target="slides/slide75.xml" /><Relationship Id="rId800" Type="http://schemas.openxmlformats.org/officeDocument/2006/relationships/slide" Target="slides/slide795.xml" /><Relationship Id="rId801" Type="http://schemas.openxmlformats.org/officeDocument/2006/relationships/slide" Target="slides/slide796.xml" /><Relationship Id="rId802" Type="http://schemas.openxmlformats.org/officeDocument/2006/relationships/slide" Target="slides/slide797.xml" /><Relationship Id="rId803" Type="http://schemas.openxmlformats.org/officeDocument/2006/relationships/slide" Target="slides/slide798.xml" /><Relationship Id="rId804" Type="http://schemas.openxmlformats.org/officeDocument/2006/relationships/slide" Target="slides/slide799.xml" /><Relationship Id="rId805" Type="http://schemas.openxmlformats.org/officeDocument/2006/relationships/slide" Target="slides/slide800.xml" /><Relationship Id="rId806" Type="http://schemas.openxmlformats.org/officeDocument/2006/relationships/slide" Target="slides/slide801.xml" /><Relationship Id="rId807" Type="http://schemas.openxmlformats.org/officeDocument/2006/relationships/slide" Target="slides/slide802.xml" /><Relationship Id="rId808" Type="http://schemas.openxmlformats.org/officeDocument/2006/relationships/slide" Target="slides/slide803.xml" /><Relationship Id="rId809" Type="http://schemas.openxmlformats.org/officeDocument/2006/relationships/slide" Target="slides/slide804.xml" /><Relationship Id="rId81" Type="http://schemas.openxmlformats.org/officeDocument/2006/relationships/slide" Target="slides/slide76.xml" /><Relationship Id="rId810" Type="http://schemas.openxmlformats.org/officeDocument/2006/relationships/slide" Target="slides/slide805.xml" /><Relationship Id="rId811" Type="http://schemas.openxmlformats.org/officeDocument/2006/relationships/slide" Target="slides/slide806.xml" /><Relationship Id="rId812" Type="http://schemas.openxmlformats.org/officeDocument/2006/relationships/slide" Target="slides/slide807.xml" /><Relationship Id="rId813" Type="http://schemas.openxmlformats.org/officeDocument/2006/relationships/slide" Target="slides/slide808.xml" /><Relationship Id="rId814" Type="http://schemas.openxmlformats.org/officeDocument/2006/relationships/slide" Target="slides/slide809.xml" /><Relationship Id="rId815" Type="http://schemas.openxmlformats.org/officeDocument/2006/relationships/slide" Target="slides/slide810.xml" /><Relationship Id="rId816" Type="http://schemas.openxmlformats.org/officeDocument/2006/relationships/slide" Target="slides/slide811.xml" /><Relationship Id="rId817" Type="http://schemas.openxmlformats.org/officeDocument/2006/relationships/slide" Target="slides/slide812.xml" /><Relationship Id="rId818" Type="http://schemas.openxmlformats.org/officeDocument/2006/relationships/slide" Target="slides/slide813.xml" /><Relationship Id="rId819" Type="http://schemas.openxmlformats.org/officeDocument/2006/relationships/slide" Target="slides/slide814.xml" /><Relationship Id="rId82" Type="http://schemas.openxmlformats.org/officeDocument/2006/relationships/slide" Target="slides/slide77.xml" /><Relationship Id="rId820" Type="http://schemas.openxmlformats.org/officeDocument/2006/relationships/slide" Target="slides/slide815.xml" /><Relationship Id="rId821" Type="http://schemas.openxmlformats.org/officeDocument/2006/relationships/slide" Target="slides/slide816.xml" /><Relationship Id="rId822" Type="http://schemas.openxmlformats.org/officeDocument/2006/relationships/slide" Target="slides/slide817.xml" /><Relationship Id="rId823" Type="http://schemas.openxmlformats.org/officeDocument/2006/relationships/slide" Target="slides/slide818.xml" /><Relationship Id="rId824" Type="http://schemas.openxmlformats.org/officeDocument/2006/relationships/slide" Target="slides/slide819.xml" /><Relationship Id="rId825" Type="http://schemas.openxmlformats.org/officeDocument/2006/relationships/slide" Target="slides/slide820.xml" /><Relationship Id="rId826" Type="http://schemas.openxmlformats.org/officeDocument/2006/relationships/slide" Target="slides/slide821.xml" /><Relationship Id="rId827" Type="http://schemas.openxmlformats.org/officeDocument/2006/relationships/slide" Target="slides/slide822.xml" /><Relationship Id="rId828" Type="http://schemas.openxmlformats.org/officeDocument/2006/relationships/slide" Target="slides/slide823.xml" /><Relationship Id="rId829" Type="http://schemas.openxmlformats.org/officeDocument/2006/relationships/slide" Target="slides/slide824.xml" /><Relationship Id="rId83" Type="http://schemas.openxmlformats.org/officeDocument/2006/relationships/slide" Target="slides/slide78.xml" /><Relationship Id="rId830" Type="http://schemas.openxmlformats.org/officeDocument/2006/relationships/slide" Target="slides/slide825.xml" /><Relationship Id="rId831" Type="http://schemas.openxmlformats.org/officeDocument/2006/relationships/slide" Target="slides/slide826.xml" /><Relationship Id="rId832" Type="http://schemas.openxmlformats.org/officeDocument/2006/relationships/slide" Target="slides/slide827.xml" /><Relationship Id="rId833" Type="http://schemas.openxmlformats.org/officeDocument/2006/relationships/slide" Target="slides/slide828.xml" /><Relationship Id="rId834" Type="http://schemas.openxmlformats.org/officeDocument/2006/relationships/slide" Target="slides/slide829.xml" /><Relationship Id="rId835" Type="http://schemas.openxmlformats.org/officeDocument/2006/relationships/slide" Target="slides/slide830.xml" /><Relationship Id="rId836" Type="http://schemas.openxmlformats.org/officeDocument/2006/relationships/slide" Target="slides/slide831.xml" /><Relationship Id="rId837" Type="http://schemas.openxmlformats.org/officeDocument/2006/relationships/slide" Target="slides/slide832.xml" /><Relationship Id="rId838" Type="http://schemas.openxmlformats.org/officeDocument/2006/relationships/slide" Target="slides/slide833.xml" /><Relationship Id="rId839" Type="http://schemas.openxmlformats.org/officeDocument/2006/relationships/slide" Target="slides/slide834.xml" /><Relationship Id="rId84" Type="http://schemas.openxmlformats.org/officeDocument/2006/relationships/slide" Target="slides/slide79.xml" /><Relationship Id="rId840" Type="http://schemas.openxmlformats.org/officeDocument/2006/relationships/slide" Target="slides/slide835.xml" /><Relationship Id="rId841" Type="http://schemas.openxmlformats.org/officeDocument/2006/relationships/slide" Target="slides/slide836.xml" /><Relationship Id="rId842" Type="http://schemas.openxmlformats.org/officeDocument/2006/relationships/slide" Target="slides/slide837.xml" /><Relationship Id="rId843" Type="http://schemas.openxmlformats.org/officeDocument/2006/relationships/slide" Target="slides/slide838.xml" /><Relationship Id="rId844" Type="http://schemas.openxmlformats.org/officeDocument/2006/relationships/slide" Target="slides/slide839.xml" /><Relationship Id="rId845" Type="http://schemas.openxmlformats.org/officeDocument/2006/relationships/slide" Target="slides/slide840.xml" /><Relationship Id="rId846" Type="http://schemas.openxmlformats.org/officeDocument/2006/relationships/slide" Target="slides/slide841.xml" /><Relationship Id="rId847" Type="http://schemas.openxmlformats.org/officeDocument/2006/relationships/slide" Target="slides/slide842.xml" /><Relationship Id="rId848" Type="http://schemas.openxmlformats.org/officeDocument/2006/relationships/slide" Target="slides/slide843.xml" /><Relationship Id="rId849" Type="http://schemas.openxmlformats.org/officeDocument/2006/relationships/slide" Target="slides/slide844.xml" /><Relationship Id="rId85" Type="http://schemas.openxmlformats.org/officeDocument/2006/relationships/slide" Target="slides/slide80.xml" /><Relationship Id="rId850" Type="http://schemas.openxmlformats.org/officeDocument/2006/relationships/slide" Target="slides/slide845.xml" /><Relationship Id="rId851" Type="http://schemas.openxmlformats.org/officeDocument/2006/relationships/slide" Target="slides/slide846.xml" /><Relationship Id="rId852" Type="http://schemas.openxmlformats.org/officeDocument/2006/relationships/slide" Target="slides/slide847.xml" /><Relationship Id="rId853" Type="http://schemas.openxmlformats.org/officeDocument/2006/relationships/slide" Target="slides/slide848.xml" /><Relationship Id="rId854" Type="http://schemas.openxmlformats.org/officeDocument/2006/relationships/slide" Target="slides/slide849.xml" /><Relationship Id="rId855" Type="http://schemas.openxmlformats.org/officeDocument/2006/relationships/slide" Target="slides/slide850.xml" /><Relationship Id="rId856" Type="http://schemas.openxmlformats.org/officeDocument/2006/relationships/slide" Target="slides/slide851.xml" /><Relationship Id="rId857" Type="http://schemas.openxmlformats.org/officeDocument/2006/relationships/slide" Target="slides/slide852.xml" /><Relationship Id="rId858" Type="http://schemas.openxmlformats.org/officeDocument/2006/relationships/slide" Target="slides/slide853.xml" /><Relationship Id="rId859" Type="http://schemas.openxmlformats.org/officeDocument/2006/relationships/slide" Target="slides/slide854.xml" /><Relationship Id="rId86" Type="http://schemas.openxmlformats.org/officeDocument/2006/relationships/slide" Target="slides/slide81.xml" /><Relationship Id="rId860" Type="http://schemas.openxmlformats.org/officeDocument/2006/relationships/slide" Target="slides/slide855.xml" /><Relationship Id="rId861" Type="http://schemas.openxmlformats.org/officeDocument/2006/relationships/slide" Target="slides/slide856.xml" /><Relationship Id="rId862" Type="http://schemas.openxmlformats.org/officeDocument/2006/relationships/slide" Target="slides/slide857.xml" /><Relationship Id="rId863" Type="http://schemas.openxmlformats.org/officeDocument/2006/relationships/slide" Target="slides/slide858.xml" /><Relationship Id="rId864" Type="http://schemas.openxmlformats.org/officeDocument/2006/relationships/slide" Target="slides/slide859.xml" /><Relationship Id="rId865" Type="http://schemas.openxmlformats.org/officeDocument/2006/relationships/slide" Target="slides/slide860.xml" /><Relationship Id="rId866" Type="http://schemas.openxmlformats.org/officeDocument/2006/relationships/slide" Target="slides/slide861.xml" /><Relationship Id="rId867" Type="http://schemas.openxmlformats.org/officeDocument/2006/relationships/slide" Target="slides/slide862.xml" /><Relationship Id="rId868" Type="http://schemas.openxmlformats.org/officeDocument/2006/relationships/slide" Target="slides/slide863.xml" /><Relationship Id="rId869" Type="http://schemas.openxmlformats.org/officeDocument/2006/relationships/slide" Target="slides/slide864.xml" /><Relationship Id="rId87" Type="http://schemas.openxmlformats.org/officeDocument/2006/relationships/slide" Target="slides/slide82.xml" /><Relationship Id="rId870" Type="http://schemas.openxmlformats.org/officeDocument/2006/relationships/slide" Target="slides/slide865.xml" /><Relationship Id="rId871" Type="http://schemas.openxmlformats.org/officeDocument/2006/relationships/slide" Target="slides/slide866.xml" /><Relationship Id="rId872" Type="http://schemas.openxmlformats.org/officeDocument/2006/relationships/slide" Target="slides/slide867.xml" /><Relationship Id="rId873" Type="http://schemas.openxmlformats.org/officeDocument/2006/relationships/slide" Target="slides/slide868.xml" /><Relationship Id="rId874" Type="http://schemas.openxmlformats.org/officeDocument/2006/relationships/slide" Target="slides/slide869.xml" /><Relationship Id="rId875" Type="http://schemas.openxmlformats.org/officeDocument/2006/relationships/slide" Target="slides/slide870.xml" /><Relationship Id="rId876" Type="http://schemas.openxmlformats.org/officeDocument/2006/relationships/slide" Target="slides/slide871.xml" /><Relationship Id="rId877" Type="http://schemas.openxmlformats.org/officeDocument/2006/relationships/slide" Target="slides/slide872.xml" /><Relationship Id="rId878" Type="http://schemas.openxmlformats.org/officeDocument/2006/relationships/slide" Target="slides/slide873.xml" /><Relationship Id="rId879" Type="http://schemas.openxmlformats.org/officeDocument/2006/relationships/slide" Target="slides/slide874.xml" /><Relationship Id="rId88" Type="http://schemas.openxmlformats.org/officeDocument/2006/relationships/slide" Target="slides/slide83.xml" /><Relationship Id="rId880" Type="http://schemas.openxmlformats.org/officeDocument/2006/relationships/slide" Target="slides/slide875.xml" /><Relationship Id="rId881" Type="http://schemas.openxmlformats.org/officeDocument/2006/relationships/slide" Target="slides/slide876.xml" /><Relationship Id="rId882" Type="http://schemas.openxmlformats.org/officeDocument/2006/relationships/slide" Target="slides/slide877.xml" /><Relationship Id="rId883" Type="http://schemas.openxmlformats.org/officeDocument/2006/relationships/slide" Target="slides/slide878.xml" /><Relationship Id="rId884" Type="http://schemas.openxmlformats.org/officeDocument/2006/relationships/slide" Target="slides/slide879.xml" /><Relationship Id="rId885" Type="http://schemas.openxmlformats.org/officeDocument/2006/relationships/slide" Target="slides/slide880.xml" /><Relationship Id="rId886" Type="http://schemas.openxmlformats.org/officeDocument/2006/relationships/slide" Target="slides/slide881.xml" /><Relationship Id="rId887" Type="http://schemas.openxmlformats.org/officeDocument/2006/relationships/slide" Target="slides/slide882.xml" /><Relationship Id="rId888" Type="http://schemas.openxmlformats.org/officeDocument/2006/relationships/slide" Target="slides/slide883.xml" /><Relationship Id="rId889" Type="http://schemas.openxmlformats.org/officeDocument/2006/relationships/slide" Target="slides/slide884.xml" /><Relationship Id="rId89" Type="http://schemas.openxmlformats.org/officeDocument/2006/relationships/slide" Target="slides/slide84.xml" /><Relationship Id="rId890" Type="http://schemas.openxmlformats.org/officeDocument/2006/relationships/slide" Target="slides/slide885.xml" /><Relationship Id="rId891" Type="http://schemas.openxmlformats.org/officeDocument/2006/relationships/slide" Target="slides/slide886.xml" /><Relationship Id="rId892" Type="http://schemas.openxmlformats.org/officeDocument/2006/relationships/slide" Target="slides/slide887.xml" /><Relationship Id="rId893" Type="http://schemas.openxmlformats.org/officeDocument/2006/relationships/slide" Target="slides/slide888.xml" /><Relationship Id="rId894" Type="http://schemas.openxmlformats.org/officeDocument/2006/relationships/slide" Target="slides/slide889.xml" /><Relationship Id="rId895" Type="http://schemas.openxmlformats.org/officeDocument/2006/relationships/slide" Target="slides/slide890.xml" /><Relationship Id="rId896" Type="http://schemas.openxmlformats.org/officeDocument/2006/relationships/slide" Target="slides/slide891.xml" /><Relationship Id="rId897" Type="http://schemas.openxmlformats.org/officeDocument/2006/relationships/slide" Target="slides/slide892.xml" /><Relationship Id="rId898" Type="http://schemas.openxmlformats.org/officeDocument/2006/relationships/slide" Target="slides/slide893.xml" /><Relationship Id="rId899" Type="http://schemas.openxmlformats.org/officeDocument/2006/relationships/slide" Target="slides/slide894.xml" /><Relationship Id="rId9" Type="http://schemas.openxmlformats.org/officeDocument/2006/relationships/slide" Target="slides/slide4.xml" /><Relationship Id="rId90" Type="http://schemas.openxmlformats.org/officeDocument/2006/relationships/slide" Target="slides/slide85.xml" /><Relationship Id="rId900" Type="http://schemas.openxmlformats.org/officeDocument/2006/relationships/slide" Target="slides/slide895.xml" /><Relationship Id="rId901" Type="http://schemas.openxmlformats.org/officeDocument/2006/relationships/slide" Target="slides/slide896.xml" /><Relationship Id="rId902" Type="http://schemas.openxmlformats.org/officeDocument/2006/relationships/slide" Target="slides/slide897.xml" /><Relationship Id="rId903" Type="http://schemas.openxmlformats.org/officeDocument/2006/relationships/slide" Target="slides/slide898.xml" /><Relationship Id="rId904" Type="http://schemas.openxmlformats.org/officeDocument/2006/relationships/slide" Target="slides/slide899.xml" /><Relationship Id="rId905" Type="http://schemas.openxmlformats.org/officeDocument/2006/relationships/slide" Target="slides/slide900.xml" /><Relationship Id="rId906" Type="http://schemas.openxmlformats.org/officeDocument/2006/relationships/slide" Target="slides/slide901.xml" /><Relationship Id="rId907" Type="http://schemas.openxmlformats.org/officeDocument/2006/relationships/slide" Target="slides/slide902.xml" /><Relationship Id="rId908" Type="http://schemas.openxmlformats.org/officeDocument/2006/relationships/slide" Target="slides/slide903.xml" /><Relationship Id="rId909" Type="http://schemas.openxmlformats.org/officeDocument/2006/relationships/slide" Target="slides/slide904.xml" /><Relationship Id="rId91" Type="http://schemas.openxmlformats.org/officeDocument/2006/relationships/slide" Target="slides/slide86.xml" /><Relationship Id="rId910" Type="http://schemas.openxmlformats.org/officeDocument/2006/relationships/slide" Target="slides/slide905.xml" /><Relationship Id="rId911" Type="http://schemas.openxmlformats.org/officeDocument/2006/relationships/slide" Target="slides/slide906.xml" /><Relationship Id="rId912" Type="http://schemas.openxmlformats.org/officeDocument/2006/relationships/slide" Target="slides/slide907.xml" /><Relationship Id="rId913" Type="http://schemas.openxmlformats.org/officeDocument/2006/relationships/slide" Target="slides/slide908.xml" /><Relationship Id="rId914" Type="http://schemas.openxmlformats.org/officeDocument/2006/relationships/slide" Target="slides/slide909.xml" /><Relationship Id="rId915" Type="http://schemas.openxmlformats.org/officeDocument/2006/relationships/slide" Target="slides/slide910.xml" /><Relationship Id="rId916" Type="http://schemas.openxmlformats.org/officeDocument/2006/relationships/slide" Target="slides/slide911.xml" /><Relationship Id="rId917" Type="http://schemas.openxmlformats.org/officeDocument/2006/relationships/slide" Target="slides/slide912.xml" /><Relationship Id="rId918" Type="http://schemas.openxmlformats.org/officeDocument/2006/relationships/slide" Target="slides/slide913.xml" /><Relationship Id="rId919" Type="http://schemas.openxmlformats.org/officeDocument/2006/relationships/slide" Target="slides/slide914.xml" /><Relationship Id="rId92" Type="http://schemas.openxmlformats.org/officeDocument/2006/relationships/slide" Target="slides/slide87.xml" /><Relationship Id="rId920" Type="http://schemas.openxmlformats.org/officeDocument/2006/relationships/slide" Target="slides/slide915.xml" /><Relationship Id="rId921" Type="http://schemas.openxmlformats.org/officeDocument/2006/relationships/slide" Target="slides/slide916.xml" /><Relationship Id="rId922" Type="http://schemas.openxmlformats.org/officeDocument/2006/relationships/slide" Target="slides/slide917.xml" /><Relationship Id="rId923" Type="http://schemas.openxmlformats.org/officeDocument/2006/relationships/slide" Target="slides/slide918.xml" /><Relationship Id="rId924" Type="http://schemas.openxmlformats.org/officeDocument/2006/relationships/slide" Target="slides/slide919.xml" /><Relationship Id="rId925" Type="http://schemas.openxmlformats.org/officeDocument/2006/relationships/slide" Target="slides/slide920.xml" /><Relationship Id="rId926" Type="http://schemas.openxmlformats.org/officeDocument/2006/relationships/slide" Target="slides/slide921.xml" /><Relationship Id="rId927" Type="http://schemas.openxmlformats.org/officeDocument/2006/relationships/slide" Target="slides/slide922.xml" /><Relationship Id="rId928" Type="http://schemas.openxmlformats.org/officeDocument/2006/relationships/slide" Target="slides/slide923.xml" /><Relationship Id="rId929" Type="http://schemas.openxmlformats.org/officeDocument/2006/relationships/slide" Target="slides/slide924.xml" /><Relationship Id="rId93" Type="http://schemas.openxmlformats.org/officeDocument/2006/relationships/slide" Target="slides/slide88.xml" /><Relationship Id="rId930" Type="http://schemas.openxmlformats.org/officeDocument/2006/relationships/slide" Target="slides/slide925.xml" /><Relationship Id="rId931" Type="http://schemas.openxmlformats.org/officeDocument/2006/relationships/slide" Target="slides/slide926.xml" /><Relationship Id="rId932" Type="http://schemas.openxmlformats.org/officeDocument/2006/relationships/slide" Target="slides/slide927.xml" /><Relationship Id="rId933" Type="http://schemas.openxmlformats.org/officeDocument/2006/relationships/slide" Target="slides/slide928.xml" /><Relationship Id="rId934" Type="http://schemas.openxmlformats.org/officeDocument/2006/relationships/slide" Target="slides/slide929.xml" /><Relationship Id="rId935" Type="http://schemas.openxmlformats.org/officeDocument/2006/relationships/slide" Target="slides/slide930.xml" /><Relationship Id="rId936" Type="http://schemas.openxmlformats.org/officeDocument/2006/relationships/slide" Target="slides/slide931.xml" /><Relationship Id="rId937" Type="http://schemas.openxmlformats.org/officeDocument/2006/relationships/slide" Target="slides/slide932.xml" /><Relationship Id="rId938" Type="http://schemas.openxmlformats.org/officeDocument/2006/relationships/slide" Target="slides/slide933.xml" /><Relationship Id="rId939" Type="http://schemas.openxmlformats.org/officeDocument/2006/relationships/slide" Target="slides/slide934.xml" /><Relationship Id="rId94" Type="http://schemas.openxmlformats.org/officeDocument/2006/relationships/slide" Target="slides/slide89.xml" /><Relationship Id="rId940" Type="http://schemas.openxmlformats.org/officeDocument/2006/relationships/slide" Target="slides/slide935.xml" /><Relationship Id="rId941" Type="http://schemas.openxmlformats.org/officeDocument/2006/relationships/slide" Target="slides/slide936.xml" /><Relationship Id="rId942" Type="http://schemas.openxmlformats.org/officeDocument/2006/relationships/slide" Target="slides/slide937.xml" /><Relationship Id="rId943" Type="http://schemas.openxmlformats.org/officeDocument/2006/relationships/slide" Target="slides/slide938.xml" /><Relationship Id="rId944" Type="http://schemas.openxmlformats.org/officeDocument/2006/relationships/slide" Target="slides/slide939.xml" /><Relationship Id="rId945" Type="http://schemas.openxmlformats.org/officeDocument/2006/relationships/slide" Target="slides/slide940.xml" /><Relationship Id="rId946" Type="http://schemas.openxmlformats.org/officeDocument/2006/relationships/slide" Target="slides/slide941.xml" /><Relationship Id="rId947" Type="http://schemas.openxmlformats.org/officeDocument/2006/relationships/slide" Target="slides/slide942.xml" /><Relationship Id="rId948" Type="http://schemas.openxmlformats.org/officeDocument/2006/relationships/slide" Target="slides/slide943.xml" /><Relationship Id="rId949" Type="http://schemas.openxmlformats.org/officeDocument/2006/relationships/slide" Target="slides/slide944.xml" /><Relationship Id="rId95" Type="http://schemas.openxmlformats.org/officeDocument/2006/relationships/slide" Target="slides/slide90.xml" /><Relationship Id="rId950" Type="http://schemas.openxmlformats.org/officeDocument/2006/relationships/slide" Target="slides/slide945.xml" /><Relationship Id="rId951" Type="http://schemas.openxmlformats.org/officeDocument/2006/relationships/slide" Target="slides/slide946.xml" /><Relationship Id="rId952" Type="http://schemas.openxmlformats.org/officeDocument/2006/relationships/slide" Target="slides/slide947.xml" /><Relationship Id="rId953" Type="http://schemas.openxmlformats.org/officeDocument/2006/relationships/slide" Target="slides/slide948.xml" /><Relationship Id="rId954" Type="http://schemas.openxmlformats.org/officeDocument/2006/relationships/slide" Target="slides/slide949.xml" /><Relationship Id="rId955" Type="http://schemas.openxmlformats.org/officeDocument/2006/relationships/slide" Target="slides/slide950.xml" /><Relationship Id="rId956" Type="http://schemas.openxmlformats.org/officeDocument/2006/relationships/slide" Target="slides/slide951.xml" /><Relationship Id="rId957" Type="http://schemas.openxmlformats.org/officeDocument/2006/relationships/slide" Target="slides/slide952.xml" /><Relationship Id="rId958" Type="http://schemas.openxmlformats.org/officeDocument/2006/relationships/slide" Target="slides/slide953.xml" /><Relationship Id="rId959" Type="http://schemas.openxmlformats.org/officeDocument/2006/relationships/slide" Target="slides/slide954.xml" /><Relationship Id="rId96" Type="http://schemas.openxmlformats.org/officeDocument/2006/relationships/slide" Target="slides/slide91.xml" /><Relationship Id="rId960" Type="http://schemas.openxmlformats.org/officeDocument/2006/relationships/slide" Target="slides/slide955.xml" /><Relationship Id="rId961" Type="http://schemas.openxmlformats.org/officeDocument/2006/relationships/slide" Target="slides/slide956.xml" /><Relationship Id="rId962" Type="http://schemas.openxmlformats.org/officeDocument/2006/relationships/slide" Target="slides/slide957.xml" /><Relationship Id="rId963" Type="http://schemas.openxmlformats.org/officeDocument/2006/relationships/slide" Target="slides/slide958.xml" /><Relationship Id="rId964" Type="http://schemas.openxmlformats.org/officeDocument/2006/relationships/slide" Target="slides/slide959.xml" /><Relationship Id="rId965" Type="http://schemas.openxmlformats.org/officeDocument/2006/relationships/slide" Target="slides/slide960.xml" /><Relationship Id="rId966" Type="http://schemas.openxmlformats.org/officeDocument/2006/relationships/slide" Target="slides/slide961.xml" /><Relationship Id="rId967" Type="http://schemas.openxmlformats.org/officeDocument/2006/relationships/slide" Target="slides/slide962.xml" /><Relationship Id="rId968" Type="http://schemas.openxmlformats.org/officeDocument/2006/relationships/slide" Target="slides/slide963.xml" /><Relationship Id="rId969" Type="http://schemas.openxmlformats.org/officeDocument/2006/relationships/slide" Target="slides/slide964.xml" /><Relationship Id="rId97" Type="http://schemas.openxmlformats.org/officeDocument/2006/relationships/slide" Target="slides/slide92.xml" /><Relationship Id="rId970" Type="http://schemas.openxmlformats.org/officeDocument/2006/relationships/slide" Target="slides/slide965.xml" /><Relationship Id="rId971" Type="http://schemas.openxmlformats.org/officeDocument/2006/relationships/slide" Target="slides/slide966.xml" /><Relationship Id="rId972" Type="http://schemas.openxmlformats.org/officeDocument/2006/relationships/slide" Target="slides/slide967.xml" /><Relationship Id="rId973" Type="http://schemas.openxmlformats.org/officeDocument/2006/relationships/slide" Target="slides/slide968.xml" /><Relationship Id="rId974" Type="http://schemas.openxmlformats.org/officeDocument/2006/relationships/slide" Target="slides/slide969.xml" /><Relationship Id="rId975" Type="http://schemas.openxmlformats.org/officeDocument/2006/relationships/slide" Target="slides/slide970.xml" /><Relationship Id="rId976" Type="http://schemas.openxmlformats.org/officeDocument/2006/relationships/slide" Target="slides/slide971.xml" /><Relationship Id="rId977" Type="http://schemas.openxmlformats.org/officeDocument/2006/relationships/slide" Target="slides/slide972.xml" /><Relationship Id="rId978" Type="http://schemas.openxmlformats.org/officeDocument/2006/relationships/slide" Target="slides/slide973.xml" /><Relationship Id="rId979" Type="http://schemas.openxmlformats.org/officeDocument/2006/relationships/slide" Target="slides/slide974.xml" /><Relationship Id="rId98" Type="http://schemas.openxmlformats.org/officeDocument/2006/relationships/slide" Target="slides/slide93.xml" /><Relationship Id="rId980" Type="http://schemas.openxmlformats.org/officeDocument/2006/relationships/slide" Target="slides/slide975.xml" /><Relationship Id="rId981" Type="http://schemas.openxmlformats.org/officeDocument/2006/relationships/slide" Target="slides/slide976.xml" /><Relationship Id="rId982" Type="http://schemas.openxmlformats.org/officeDocument/2006/relationships/slide" Target="slides/slide977.xml" /><Relationship Id="rId983" Type="http://schemas.openxmlformats.org/officeDocument/2006/relationships/slide" Target="slides/slide978.xml" /><Relationship Id="rId984" Type="http://schemas.openxmlformats.org/officeDocument/2006/relationships/slide" Target="slides/slide979.xml" /><Relationship Id="rId985" Type="http://schemas.openxmlformats.org/officeDocument/2006/relationships/slide" Target="slides/slide980.xml" /><Relationship Id="rId986" Type="http://schemas.openxmlformats.org/officeDocument/2006/relationships/slide" Target="slides/slide981.xml" /><Relationship Id="rId987" Type="http://schemas.openxmlformats.org/officeDocument/2006/relationships/slide" Target="slides/slide982.xml" /><Relationship Id="rId988" Type="http://schemas.openxmlformats.org/officeDocument/2006/relationships/slide" Target="slides/slide983.xml" /><Relationship Id="rId989" Type="http://schemas.openxmlformats.org/officeDocument/2006/relationships/slide" Target="slides/slide984.xml" /><Relationship Id="rId99" Type="http://schemas.openxmlformats.org/officeDocument/2006/relationships/slide" Target="slides/slide94.xml" /><Relationship Id="rId990" Type="http://schemas.openxmlformats.org/officeDocument/2006/relationships/slide" Target="slides/slide985.xml" /><Relationship Id="rId991" Type="http://schemas.openxmlformats.org/officeDocument/2006/relationships/slide" Target="slides/slide986.xml" /><Relationship Id="rId992" Type="http://schemas.openxmlformats.org/officeDocument/2006/relationships/slide" Target="slides/slide987.xml" /><Relationship Id="rId993" Type="http://schemas.openxmlformats.org/officeDocument/2006/relationships/slide" Target="slides/slide988.xml" /><Relationship Id="rId994" Type="http://schemas.openxmlformats.org/officeDocument/2006/relationships/slide" Target="slides/slide989.xml" /><Relationship Id="rId995" Type="http://schemas.openxmlformats.org/officeDocument/2006/relationships/slide" Target="slides/slide990.xml" /><Relationship Id="rId996" Type="http://schemas.openxmlformats.org/officeDocument/2006/relationships/slide" Target="slides/slide991.xml" /><Relationship Id="rId997" Type="http://schemas.openxmlformats.org/officeDocument/2006/relationships/slide" Target="slides/slide992.xml" /><Relationship Id="rId998" Type="http://schemas.openxmlformats.org/officeDocument/2006/relationships/slide" Target="slides/slide993.xml" /><Relationship Id="rId999" Type="http://schemas.openxmlformats.org/officeDocument/2006/relationships/slide" Target="slides/slide994.xml" /></Relationships>
</file>

<file path=ppt/slideLayouts/_rels/slideLayout1.xml.rels>&#65279;<?xml version="1.0" encoding="utf-8" standalone="yes"?><Relationships xmlns="http://schemas.openxmlformats.org/package/2006/relationships"><Relationship Id="rId1" Type="http://schemas.openxmlformats.org/officeDocument/2006/relationships/slideMaster" Target="../slideMasters/slideMaster1.xml" 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x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Title</a:t>
            </a:r>
            <a:endParaRPr lang="en-US"/>
          </a:p>
        </p:txBody>
      </p:sp>
      <p:sp>
        <p:nvSpPr>
          <p:cNvPr id="3" name="Text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lvl="0"/>
            <a:r>
              <a:rPr lang="en-US" smtClean="0"/>
              <a:t>Text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Date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16525B2-4347-4F72-BAF7-76B19438D329}" type="datetimeFigureOut">
              <a:rPr lang="en-US" smtClean="0"/>
              <a:t>27.02.2014</a:t>
            </a:fld>
            <a:endParaRPr lang="en-US"/>
          </a:p>
        </p:txBody>
      </p:sp>
      <p:sp>
        <p:nvSpPr>
          <p:cNvPr id="5" name="Foot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0F073CC-40D5-4B23-8DF0-9BD0A0C12F2C}" type="slidenum">
              <a:rPr lang="en-US" smtClean="0"/>
              <a:t>‹#›</a:t>
            </a:fld>
            <a:endParaRPr lang="en-US"/>
          </a:p>
        </p:txBody>
      </p:sp>
    </p:spTree>
  </p:cSld>
  <p:clrMapOvr>
    <a:masterClrMapping/>
  </p:clrMapOvr>
</p:sldLayout>
</file>

<file path=ppt/slideMasters/_rels/slideMaster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Relationship Id="rId2" Type="http://schemas.openxmlformats.org/officeDocument/2006/relationships/theme" Target="../theme/theme1.xml" /></Relationships>
</file>

<file path=ppt/slideMasters/slideMaster1.xml><?xml version="1.0" encoding="utf-8"?>
<p:sldMaster xmlns:p="http://schemas.openxmlformats.org/presentationml/2006/main" xmlns:a="http://schemas.openxmlformats.org/drawingml/2006/main" xmlns:r="http://schemas.openxmlformats.org/officeDocument/2006/relationships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title"/>
          </p:nvPr>
        </p:nvSpPr>
        <p:spPr>
          <a:xfrm>
            <a:off x="377666" y="427735"/>
            <a:ext cx="6797992" cy="1710943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/>
            </a:lvl1pPr>
          </a:lstStyle>
          <a:p/>
        </p:txBody>
      </p:sp>
      <p:sp>
        <p:nvSpPr>
          <p:cNvPr id="3" name="Holder 3"/>
          <p:cNvSpPr>
            <a:spLocks noGrp="1"/>
          </p:cNvSpPr>
          <p:nvPr>
            <p:ph type="body" idx="1"/>
          </p:nvPr>
        </p:nvSpPr>
        <p:spPr>
          <a:xfrm>
            <a:off x="377666" y="2459482"/>
            <a:ext cx="6797992" cy="7057644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/>
            </a:lvl1pPr>
          </a:lstStyle>
          <a:p/>
        </p:txBody>
      </p:sp>
      <p:sp>
        <p:nvSpPr>
          <p:cNvPr id="4" name="Holder 4"/>
          <p:cNvSpPr>
            <a:spLocks noGrp="1"/>
          </p:cNvSpPr>
          <p:nvPr>
            <p:ph type="ftr" idx="5" sz="quarter"/>
          </p:nvPr>
        </p:nvSpPr>
        <p:spPr>
          <a:xfrm>
            <a:off x="2568130" y="9944862"/>
            <a:ext cx="2417063" cy="53467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/>
        </p:txBody>
      </p:sp>
      <p:sp>
        <p:nvSpPr>
          <p:cNvPr id="5" name="Holder 5"/>
          <p:cNvSpPr>
            <a:spLocks noGrp="1"/>
          </p:cNvSpPr>
          <p:nvPr>
            <p:ph type="dt" idx="6" sz="half"/>
          </p:nvPr>
        </p:nvSpPr>
        <p:spPr>
          <a:xfrm>
            <a:off x="377666" y="9944862"/>
            <a:ext cx="1737264" cy="53467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/>
            </a:fld>
          </a:p>
        </p:txBody>
      </p:sp>
      <p:sp>
        <p:nvSpPr>
          <p:cNvPr id="6" name="Holder 6"/>
          <p:cNvSpPr>
            <a:spLocks noGrp="1"/>
          </p:cNvSpPr>
          <p:nvPr>
            <p:ph type="sldNum" idx="7" sz="quarter"/>
          </p:nvPr>
        </p:nvSpPr>
        <p:spPr>
          <a:xfrm>
            <a:off x="5438394" y="9944862"/>
            <a:ext cx="1737264" cy="53467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B6F15528-21DE-4FAA-801E-634DDDAF4B2B}" type="slidenum">
              <a:t>В‹#В›</a:t>
            </a:fld>
          </a:p>
        </p:txBody>
      </p:sp>
    </p:spTree>
  </p:cSld>
  <p:clrMap folHlink="folHlink" hlink="hlink" accent1="accent1" accent2="accent2" accent3="accent3" accent4="accent4" accent5="accent5" accent6="accent6" tx2="dk2" bg2="lt2" tx1="dk1" bg1="lt1"/>
  <p:sldLayoutIdLst>
    <p:sldLayoutId id="2147483649" r:id="rId1"/>
  </p:sldLayoutIdLst>
  <p:txStyles>
    <p:titleStyle>
      <a:lvl1pPr>
        <a:defRPr>
          <a:latin typeface="+mj-lt"/>
          <a:ea typeface="+mj-ea"/>
          <a:cs typeface="+mj-cs"/>
        </a:defRPr>
      </a:lvl1pPr>
    </p:titleStyle>
    <p:bodyStyle>
      <a:lvl1pPr marL="0">
        <a:defRPr>
          <a:latin typeface="+mn-lt"/>
          <a:ea typeface="+mn-ea"/>
          <a:cs typeface="+mn-cs"/>
        </a:defRPr>
      </a:lvl1pPr>
      <a:lvl2pPr marL="457200">
        <a:defRPr>
          <a:latin typeface="+mn-lt"/>
          <a:ea typeface="+mn-ea"/>
          <a:cs typeface="+mn-cs"/>
        </a:defRPr>
      </a:lvl2pPr>
      <a:lvl3pPr marL="914400">
        <a:defRPr>
          <a:latin typeface="+mn-lt"/>
          <a:ea typeface="+mn-ea"/>
          <a:cs typeface="+mn-cs"/>
        </a:defRPr>
      </a:lvl3pPr>
      <a:lvl4pPr marL="1371600">
        <a:defRPr>
          <a:latin typeface="+mn-lt"/>
          <a:ea typeface="+mn-ea"/>
          <a:cs typeface="+mn-cs"/>
        </a:defRPr>
      </a:lvl4pPr>
      <a:lvl5pPr marL="1828800">
        <a:defRPr>
          <a:latin typeface="+mn-lt"/>
          <a:ea typeface="+mn-ea"/>
          <a:cs typeface="+mn-cs"/>
        </a:defRPr>
      </a:lvl5pPr>
      <a:lvl6pPr marL="2286000">
        <a:defRPr>
          <a:latin typeface="+mn-lt"/>
          <a:ea typeface="+mn-ea"/>
          <a:cs typeface="+mn-cs"/>
        </a:defRPr>
      </a:lvl6pPr>
      <a:lvl7pPr marL="2743200">
        <a:defRPr>
          <a:latin typeface="+mn-lt"/>
          <a:ea typeface="+mn-ea"/>
          <a:cs typeface="+mn-cs"/>
        </a:defRPr>
      </a:lvl7pPr>
      <a:lvl8pPr marL="3200400">
        <a:defRPr>
          <a:latin typeface="+mn-lt"/>
          <a:ea typeface="+mn-ea"/>
          <a:cs typeface="+mn-cs"/>
        </a:defRPr>
      </a:lvl8pPr>
      <a:lvl9pPr marL="3657600">
        <a:defRPr>
          <a:latin typeface="+mn-lt"/>
          <a:ea typeface="+mn-ea"/>
          <a:cs typeface="+mn-cs"/>
        </a:defRPr>
      </a:lvl9pPr>
    </p:bodyStyle>
    <p:otherStyle>
      <a:lvl1pPr marL="0">
        <a:defRPr>
          <a:latin typeface="+mn-lt"/>
          <a:ea typeface="+mn-ea"/>
          <a:cs typeface="+mn-cs"/>
        </a:defRPr>
      </a:lvl1pPr>
      <a:lvl2pPr marL="457200">
        <a:defRPr>
          <a:latin typeface="+mn-lt"/>
          <a:ea typeface="+mn-ea"/>
          <a:cs typeface="+mn-cs"/>
        </a:defRPr>
      </a:lvl2pPr>
      <a:lvl3pPr marL="914400">
        <a:defRPr>
          <a:latin typeface="+mn-lt"/>
          <a:ea typeface="+mn-ea"/>
          <a:cs typeface="+mn-cs"/>
        </a:defRPr>
      </a:lvl3pPr>
      <a:lvl4pPr marL="1371600">
        <a:defRPr>
          <a:latin typeface="+mn-lt"/>
          <a:ea typeface="+mn-ea"/>
          <a:cs typeface="+mn-cs"/>
        </a:defRPr>
      </a:lvl4pPr>
      <a:lvl5pPr marL="1828800">
        <a:defRPr>
          <a:latin typeface="+mn-lt"/>
          <a:ea typeface="+mn-ea"/>
          <a:cs typeface="+mn-cs"/>
        </a:defRPr>
      </a:lvl5pPr>
      <a:lvl6pPr marL="2286000">
        <a:defRPr>
          <a:latin typeface="+mn-lt"/>
          <a:ea typeface="+mn-ea"/>
          <a:cs typeface="+mn-cs"/>
        </a:defRPr>
      </a:lvl6pPr>
      <a:lvl7pPr marL="2743200">
        <a:defRPr>
          <a:latin typeface="+mn-lt"/>
          <a:ea typeface="+mn-ea"/>
          <a:cs typeface="+mn-cs"/>
        </a:defRPr>
      </a:lvl7pPr>
      <a:lvl8pPr marL="3200400">
        <a:defRPr>
          <a:latin typeface="+mn-lt"/>
          <a:ea typeface="+mn-ea"/>
          <a:cs typeface="+mn-cs"/>
        </a:defRPr>
      </a:lvl8pPr>
      <a:lvl9pPr marL="3657600">
        <a:defRPr>
          <a:latin typeface="+mn-lt"/>
          <a:ea typeface="+mn-ea"/>
          <a:cs typeface="+mn-cs"/>
        </a:defRPr>
      </a:lvl9pPr>
    </p:otherStyle>
  </p:txStyles>
</p:sldMaster>
</file>

<file path=ppt/slides/_rels/slide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3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3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3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3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3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3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3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3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3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3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4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4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4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4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4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4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4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4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4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4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5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5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5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5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5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5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5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5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5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5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6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6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6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6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6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6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6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6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6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6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7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7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7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7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7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7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7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7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7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7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8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8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8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8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8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8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8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8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8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8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9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9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9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9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9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9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9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9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9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9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0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0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0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0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0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0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0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0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0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0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1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1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1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1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1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1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1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1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1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1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2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2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2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2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2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2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2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2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2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2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3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3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3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3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3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3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3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3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3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3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4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4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4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4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4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4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4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4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4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4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5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5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5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5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5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5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5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5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5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5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6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6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6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6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6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6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6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6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6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6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7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7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7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7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7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7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7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7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7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7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8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8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8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8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8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8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8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8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8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8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9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9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9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9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9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9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9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9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9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9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0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0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0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0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0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0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0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0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0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0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1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1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1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1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1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1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1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1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1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1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2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2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2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2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2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2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2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2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2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2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3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3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3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3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3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3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3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3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3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3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4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4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4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4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4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4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4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4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4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4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5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5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5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5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5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5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5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5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5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5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6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6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6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6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6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6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6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6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6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6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7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7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7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7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7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7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7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7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7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7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8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8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8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8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8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8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8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8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8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8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9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9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9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9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9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9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9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9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9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9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30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30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30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30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30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30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30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30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30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30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31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31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31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31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31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31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31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31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31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31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32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32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32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32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32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32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32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32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32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32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33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33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33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33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33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33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33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33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33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33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34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34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34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34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34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34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34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34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34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34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35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35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35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35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35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35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35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35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35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35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36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36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36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36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36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36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36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36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36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36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37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37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37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37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37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37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37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37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37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37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38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38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38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38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38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38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38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38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38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38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39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39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39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39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39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39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39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39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39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39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40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40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40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40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40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40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40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40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40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40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41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41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41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41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41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41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41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41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41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41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42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42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42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42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42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42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42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42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42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42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43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43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43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43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43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43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43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43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43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43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44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44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44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44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44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44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44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44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44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44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45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45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45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45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45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45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45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45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45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45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46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46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46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46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46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46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46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46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46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46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47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47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47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47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47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47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47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47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47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47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48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48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48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48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48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48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48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48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48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48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49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49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49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49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49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49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49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49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49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49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50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50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50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50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50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50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50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50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50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50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51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51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51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51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51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51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51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51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51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51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52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52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52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52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52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52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52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52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52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52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53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53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53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53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53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53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53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53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53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53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54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54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54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54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54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54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54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54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54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54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55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55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55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55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55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55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55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55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55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55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56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56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56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56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56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56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56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56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56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56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57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57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57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57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57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57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57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57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57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57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58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58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58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58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58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58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58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58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58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58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59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59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59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59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59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59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59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59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59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59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60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60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60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60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60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60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60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60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60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60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61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61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61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61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61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61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61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61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61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61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62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62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62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62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62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62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62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62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62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62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63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63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63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63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63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63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63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63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63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63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64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64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64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64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64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64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64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64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64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64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65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65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65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65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65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65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65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65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65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65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66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66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66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66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66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66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66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66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66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66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67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67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67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67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67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67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67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67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67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67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68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68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68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68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68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68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68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68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68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68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69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69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69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69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69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69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69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69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69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69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70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70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70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70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70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70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70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70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70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70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71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71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71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71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71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71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71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71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71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71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72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72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72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72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72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72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72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72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72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72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73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73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73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73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73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73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73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73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73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73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74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74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74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74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74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74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74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74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74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74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75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75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75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75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75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75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75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75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75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75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76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76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76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76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76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76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76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76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76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76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77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77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77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77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77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77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77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77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77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77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78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78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78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78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78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78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78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78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78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78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79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79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79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79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79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79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79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79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79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79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80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80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80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80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80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80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80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80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80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80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81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81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81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81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81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81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81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81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81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81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82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82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82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82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82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82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82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82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82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82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83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83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83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83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83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83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83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83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83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83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84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84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84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84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84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84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84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84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84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84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85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85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85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85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85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85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85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85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85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85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86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86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86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86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86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86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86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86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86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86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87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87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87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87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87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87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87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87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87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87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88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88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88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88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88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88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88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88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88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88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89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89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89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89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89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89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89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89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89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89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90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90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90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90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90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90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90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90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90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90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91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91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91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91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91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91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91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91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91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91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92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92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92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92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92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92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92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92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92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92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93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93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93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93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93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93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93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93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93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93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94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94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94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94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94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94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94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94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94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94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95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95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95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95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95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95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95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95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95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95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96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96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96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96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96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96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96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96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96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96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97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97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97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97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97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97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97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97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97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97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98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98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98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98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98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98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98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98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98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98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99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99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99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99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99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99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99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99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99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99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00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00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00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00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00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00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00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00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00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00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01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01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01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01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01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01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01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01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01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01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02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02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02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02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02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02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02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02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02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02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03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03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03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03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03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03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03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03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03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03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04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04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04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04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04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04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04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04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04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04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05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05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05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05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05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05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05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05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05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05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06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06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06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06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06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06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06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06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06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06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07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07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07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07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07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07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07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07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07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07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08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08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08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08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08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08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08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08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08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08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09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09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09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09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09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09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09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09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09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09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10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10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10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10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10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10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10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10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10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10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11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11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11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11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11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11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11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11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11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11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12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12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12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12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12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12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12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12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12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12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13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13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13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13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13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13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13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13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13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13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14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14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14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14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14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14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14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14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14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14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15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15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15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15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15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15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15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15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15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15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16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16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16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16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16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16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16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16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16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16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17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17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17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17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17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17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17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17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17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17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18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18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18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18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18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18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18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18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18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18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19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19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19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19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19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19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19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19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19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19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20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20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20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20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20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20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20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20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20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20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21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21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21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21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21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21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21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21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21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21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22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22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22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22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22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22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22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22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22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22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23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23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23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23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23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23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23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23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23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23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24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24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24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24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24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24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24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24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24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24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25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25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25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25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25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25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25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25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25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25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26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26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26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26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26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26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26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26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26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26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27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27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27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27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27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27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27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27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27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27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28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28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28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28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28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28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28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28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28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28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29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29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29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29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29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29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29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29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29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29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30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30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30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30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30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30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30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30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30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30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31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31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31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31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31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31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31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31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31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31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32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32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32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32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32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32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32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32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32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32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33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33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33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33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33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33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33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33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33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33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34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34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34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34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34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34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34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34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34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34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35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35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35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35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35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35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35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35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35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35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36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36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36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36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36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36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36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36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36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36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37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37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37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37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37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37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37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37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37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37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38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38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38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38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38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38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38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38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38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38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39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39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39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39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39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39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39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39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39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39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40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40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40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40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40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40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40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40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40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40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41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41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41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41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41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41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41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41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41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41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42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42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42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42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42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42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42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42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42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42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43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43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43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43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43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43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43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43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43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43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44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44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44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44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44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44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44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44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44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44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45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45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45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45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45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45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45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45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45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45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46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46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46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46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46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46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46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46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46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46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47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47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47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47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47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47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47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47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47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47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48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48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48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48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48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48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48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48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48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48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49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49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49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49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49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49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49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49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49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49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50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50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50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50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50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50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50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50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50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50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51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51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51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51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51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51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51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51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51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51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52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52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52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52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52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52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52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52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52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52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53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53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53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53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53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53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53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53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53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53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54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54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54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54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54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54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54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54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54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54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55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55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55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55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55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55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55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55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55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55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56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56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56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56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56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56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56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56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56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56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57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57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57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57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57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57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57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57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57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57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58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58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58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58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58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58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58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58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58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58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59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59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59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59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59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59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59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59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59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59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60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60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60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60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60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60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60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60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60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60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61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61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61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61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61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61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61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61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61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61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62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62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62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62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62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62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62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62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62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62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63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63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63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63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63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63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63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63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63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63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64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64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64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64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64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64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64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64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64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64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65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65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65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65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65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65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65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65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65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65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66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66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66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66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66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66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66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66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66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66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67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67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67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67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67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67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67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67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67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67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68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68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68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68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68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68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68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68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68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68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69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69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69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69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69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69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69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69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69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69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70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70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70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70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70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70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70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70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70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70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71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71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71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71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71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71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71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71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71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71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72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72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72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72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72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72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72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72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72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72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73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73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73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73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73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73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73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73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73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73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74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74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74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74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74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74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74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74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74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74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75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75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75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75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75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75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75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75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75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75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76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76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76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76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76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76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76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76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76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76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77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77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77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77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77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77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77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77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77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77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78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78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78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78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78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78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78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78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78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78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79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79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79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79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79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79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79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79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79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79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80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80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80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80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80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80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80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80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80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80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81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81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81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81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81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81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81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81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81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81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82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82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82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82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82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82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82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82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82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82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83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83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83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83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83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83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83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83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83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83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84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84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84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84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84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84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84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84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84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84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85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85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85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85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85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85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85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85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85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85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86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86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86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86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86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86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86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86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86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86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87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87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87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87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87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87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87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87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87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87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88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88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88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88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88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88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88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88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88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88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89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89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89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89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89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89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89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89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89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89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90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90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90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90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90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90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90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90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90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90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91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91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91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91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91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91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91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91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91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91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92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92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92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92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92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92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92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92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92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92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93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93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93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93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93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93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93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93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93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93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94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94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94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94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94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94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94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94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94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94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95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95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95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95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95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95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95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95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95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95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96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96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96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96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96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96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96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96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96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96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97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97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97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97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97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97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97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97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97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97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98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98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98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98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98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98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98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98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98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98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99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99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99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99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99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99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99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99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99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99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00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00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00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00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00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00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00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00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00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00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01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01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01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01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01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01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01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01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01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01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02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02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02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02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02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02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02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02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02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02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03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03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03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03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03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03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03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03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03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03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04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04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04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04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04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04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04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04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04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04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05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05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05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05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05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05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05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05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05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05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06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06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06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06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06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06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06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06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06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06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07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07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07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07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07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07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07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07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07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07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08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08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08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08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08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08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08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08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08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08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09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09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09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09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09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09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09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09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09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09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10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10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10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10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10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10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10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10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10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10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11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11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11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11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11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11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11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11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11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11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12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12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12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12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12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12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12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12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12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12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13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13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13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13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13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13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13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13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13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13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14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14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14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14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14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14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14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14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14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14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15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15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15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15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15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15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15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15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15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15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16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16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16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16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16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16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16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16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16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16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17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17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17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17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17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17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17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17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17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17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18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18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18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18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18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18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18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18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18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18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19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19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19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19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19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19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19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19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19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19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20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20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20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20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20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20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20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20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20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20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21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21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21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21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21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21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21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21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21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21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22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22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22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22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22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22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22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22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22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22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23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23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23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23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23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23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23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23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23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23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24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24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24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24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24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24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24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24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24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24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25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25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25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25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25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25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25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25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25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25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26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26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26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26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26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26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26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26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26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26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27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27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27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27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27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27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27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27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27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27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28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28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28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28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28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28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28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28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28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28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29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29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29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29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29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29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29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29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29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29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30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30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30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30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30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30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30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30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30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30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31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31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31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31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31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31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31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31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31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31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32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32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32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32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32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32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32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32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32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32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33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33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33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33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33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33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33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33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33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33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34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34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34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34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34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34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34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34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34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34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35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35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35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35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35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35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35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35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35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35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36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36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36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36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36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36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36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36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36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36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37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37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37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37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37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37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37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37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37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37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38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38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38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38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38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38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38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38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38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38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39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39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39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39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39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39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39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39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39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39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40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40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40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40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40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40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40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40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40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40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41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41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41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41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41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41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41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41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41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41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42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42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42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42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42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42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42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42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42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42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43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43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43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43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43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43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43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43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43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43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44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44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44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44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44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44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44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44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44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44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45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45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45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45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45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45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45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45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45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45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46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46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46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46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46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46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46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46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46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46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47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47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47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47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47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47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47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47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47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47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48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48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48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48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48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48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48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48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48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48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49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49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49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49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49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49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49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49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49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49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50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50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50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50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50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50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50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50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50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50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51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51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51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51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51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slide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</p:spTree>
  </p:cSld>
  <p:clrMapOvr>
    <a:masterClrMapping/>
  </p:clrMapOvr>
</p:sld>
</file>

<file path=ppt/slides/slide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87953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32267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76581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87283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31597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75911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</p:spTree>
  </p:cSld>
  <p:clrMapOvr>
    <a:masterClrMapping/>
  </p:clrMapOvr>
</p:sld>
</file>

<file path=ppt/slides/slide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2846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161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475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176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490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08051"/>
            <a:ext cx="1098188" cy="477087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  <a:p>
            <a:pPr marL="0" marR="0">
              <a:lnSpc>
                <a:spcPts val="1117"/>
              </a:lnSpc>
              <a:spcBef>
                <a:spcPts val="127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</p:txBody>
      </p:sp>
    </p:spTree>
  </p:cSld>
  <p:clrMapOvr>
    <a:masterClrMapping/>
  </p:clrMapOvr>
</p:sld>
</file>

<file path=ppt/slides/slide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39957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</p:spTree>
  </p:cSld>
  <p:clrMapOvr>
    <a:masterClrMapping/>
  </p:clrMapOvr>
</p:sld>
</file>

<file path=ppt/slides/slide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210697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87953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32267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610027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87283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31597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</p:spTree>
  </p:cSld>
  <p:clrMapOvr>
    <a:masterClrMapping/>
  </p:clrMapOvr>
</p:sld>
</file>

<file path=ppt/slides/slide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2846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161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176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490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731031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</p:txBody>
      </p:sp>
    </p:spTree>
  </p:cSld>
  <p:clrMapOvr>
    <a:masterClrMapping/>
  </p:clrMapOvr>
</p:sld>
</file>

<file path=ppt/slides/slide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790211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</p:spTree>
  </p:cSld>
  <p:clrMapOvr>
    <a:masterClrMapping/>
  </p:clrMapOvr>
</p:sld>
</file>

<file path=ppt/slides/slide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66383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21069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87953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65712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610027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87283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</p:spTree>
  </p:cSld>
  <p:clrMapOvr>
    <a:masterClrMapping/>
  </p:clrMapOvr>
</p:sld>
</file>

<file path=ppt/slides/slide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2846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176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674643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</p:txBody>
      </p:sp>
    </p:spTree>
  </p:cSld>
  <p:clrMapOvr>
    <a:masterClrMapping/>
  </p:clrMapOvr>
</p:sld>
</file>

<file path=ppt/slides/slide1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063136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672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6002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1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22068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66383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21069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21398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65712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610027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1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1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47979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1121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426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136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450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1764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1278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442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2756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466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6780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094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108421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</p:txBody>
      </p:sp>
    </p:spTree>
  </p:cSld>
  <p:clrMapOvr>
    <a:masterClrMapping/>
  </p:clrMapOvr>
</p:sld>
</file>

<file path=ppt/slides/slide1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253363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28532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72846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17161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27862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72176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16490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</p:spTree>
  </p:cSld>
  <p:clrMapOvr>
    <a:masterClrMapping/>
  </p:clrMapOvr>
</p:sld>
</file>

<file path=ppt/slides/slide1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</p:spTree>
  </p:cSld>
  <p:clrMapOvr>
    <a:masterClrMapping/>
  </p:clrMapOvr>
</p:sld>
</file>

<file path=ppt/slides/slide1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47979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112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136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450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1278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442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466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6780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498347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</p:txBody>
      </p:sp>
    </p:spTree>
  </p:cSld>
  <p:clrMapOvr>
    <a:masterClrMapping/>
  </p:clrMapOvr>
</p:sld>
</file>

<file path=ppt/slides/slide1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84218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28532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72846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835486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27862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72176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4797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136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127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466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568870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</p:txBody>
      </p:sp>
    </p:spTree>
  </p:cSld>
  <p:clrMapOvr>
    <a:masterClrMapping/>
  </p:clrMapOvr>
</p:sld>
</file>

<file path=ppt/slides/slide2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39904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84218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28532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39234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835486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27862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2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2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1190116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</p:txBody>
      </p:sp>
    </p:spTree>
  </p:cSld>
  <p:clrMapOvr>
    <a:masterClrMapping/>
  </p:clrMapOvr>
</p:sld>
</file>

<file path=ppt/slides/slide2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1955905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39904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84218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639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594920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39234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835486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969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2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9035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8365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2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780669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</p:txBody>
      </p:sp>
    </p:spTree>
  </p:cSld>
  <p:clrMapOvr>
    <a:masterClrMapping/>
  </p:clrMapOvr>
</p:sld>
</file>

<file path=ppt/slides/slide2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51276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1955905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39904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9325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639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50606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594920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39234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655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969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2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672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7217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9035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6002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4051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8365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2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</p:spTree>
  </p:cSld>
  <p:clrMapOvr>
    <a:masterClrMapping/>
  </p:clrMapOvr>
</p:sld>
</file>

<file path=ppt/slides/slide2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87953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32267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76581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87283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31597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75911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</p:spTree>
  </p:cSld>
  <p:clrMapOvr>
    <a:masterClrMapping/>
  </p:clrMapOvr>
</p:sld>
</file>

<file path=ppt/slides/slide3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2846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161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475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176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490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08051"/>
            <a:ext cx="1098188" cy="477087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  <a:p>
            <a:pPr marL="0" marR="0">
              <a:lnSpc>
                <a:spcPts val="1117"/>
              </a:lnSpc>
              <a:spcBef>
                <a:spcPts val="127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</p:txBody>
      </p:sp>
    </p:spTree>
  </p:cSld>
  <p:clrMapOvr>
    <a:masterClrMapping/>
  </p:clrMapOvr>
</p:sld>
</file>

<file path=ppt/slides/slide3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39957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</p:spTree>
  </p:cSld>
  <p:clrMapOvr>
    <a:masterClrMapping/>
  </p:clrMapOvr>
</p:sld>
</file>

<file path=ppt/slides/slide3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210697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879536"/>
            <a:ext cx="1098188" cy="472057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  <a:p>
            <a:pPr marL="0" marR="0">
              <a:lnSpc>
                <a:spcPts val="1117"/>
              </a:lnSpc>
              <a:spcBef>
                <a:spcPts val="3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46871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91185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35499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94920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639234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835486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727862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72176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816490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46201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905155"/>
            <a:ext cx="731031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</p:txBody>
      </p:sp>
    </p:spTree>
  </p:cSld>
  <p:clrMapOvr>
    <a:masterClrMapping/>
  </p:clrMapOvr>
</p:sld>
</file>

<file path=ppt/slides/slide3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790211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</p:spTree>
  </p:cSld>
  <p:clrMapOvr>
    <a:masterClrMapping/>
  </p:clrMapOvr>
</p:sld>
</file>

<file path=ppt/slides/slide3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66383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21069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87953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65712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610027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87283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</p:spTree>
  </p:cSld>
  <p:clrMapOvr>
    <a:masterClrMapping/>
  </p:clrMapOvr>
</p:sld>
</file>

<file path=ppt/slides/slide3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2846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176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674643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</p:txBody>
      </p:sp>
    </p:spTree>
  </p:cSld>
  <p:clrMapOvr>
    <a:masterClrMapping/>
  </p:clrMapOvr>
</p:sld>
</file>

<file path=ppt/slides/slide3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063136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672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6002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3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22068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66383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21069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21398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65712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610027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3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3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47979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1121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426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136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450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1764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1278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442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2756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466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6780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094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108421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</p:txBody>
      </p:sp>
    </p:spTree>
  </p:cSld>
  <p:clrMapOvr>
    <a:masterClrMapping/>
  </p:clrMapOvr>
</p:sld>
</file>

<file path=ppt/slides/slide4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253363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28532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72846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17161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27862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72176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16490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</p:spTree>
  </p:cSld>
  <p:clrMapOvr>
    <a:masterClrMapping/>
  </p:clrMapOvr>
</p:sld>
</file>

<file path=ppt/slides/slide4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</p:spTree>
  </p:cSld>
  <p:clrMapOvr>
    <a:masterClrMapping/>
  </p:clrMapOvr>
</p:sld>
</file>

<file path=ppt/slides/slide4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47979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112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136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450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1278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442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466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6780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498347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</p:txBody>
      </p:sp>
    </p:spTree>
  </p:cSld>
  <p:clrMapOvr>
    <a:masterClrMapping/>
  </p:clrMapOvr>
</p:sld>
</file>

<file path=ppt/slides/slide4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84218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28532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72846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835486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27862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72176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4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4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4797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136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127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466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568870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</p:txBody>
      </p:sp>
    </p:spTree>
  </p:cSld>
  <p:clrMapOvr>
    <a:masterClrMapping/>
  </p:clrMapOvr>
</p:sld>
</file>

<file path=ppt/slides/slide4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39904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84218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28532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39234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835486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27862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4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4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1190116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</p:txBody>
      </p:sp>
    </p:spTree>
  </p:cSld>
  <p:clrMapOvr>
    <a:masterClrMapping/>
  </p:clrMapOvr>
</p:sld>
</file>

<file path=ppt/slides/slide4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1955905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39904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84218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639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594920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39234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835486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969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5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9035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8365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5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780669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</p:txBody>
      </p:sp>
    </p:spTree>
  </p:cSld>
  <p:clrMapOvr>
    <a:masterClrMapping/>
  </p:clrMapOvr>
</p:sld>
</file>

<file path=ppt/slides/slide5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51276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1955905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39904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9325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639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50606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594920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39234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655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969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5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672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7217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9035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6002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4051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8365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5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</p:spTree>
  </p:cSld>
  <p:clrMapOvr>
    <a:masterClrMapping/>
  </p:clrMapOvr>
</p:sld>
</file>

<file path=ppt/slides/slide5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87953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32267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76581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87283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31597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75911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</p:spTree>
  </p:cSld>
  <p:clrMapOvr>
    <a:masterClrMapping/>
  </p:clrMapOvr>
</p:sld>
</file>

<file path=ppt/slides/slide5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2846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161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475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176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490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08051"/>
            <a:ext cx="1098188" cy="477087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  <a:p>
            <a:pPr marL="0" marR="0">
              <a:lnSpc>
                <a:spcPts val="1117"/>
              </a:lnSpc>
              <a:spcBef>
                <a:spcPts val="127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</p:txBody>
      </p:sp>
    </p:spTree>
  </p:cSld>
  <p:clrMapOvr>
    <a:masterClrMapping/>
  </p:clrMapOvr>
</p:sld>
</file>

<file path=ppt/slides/slide5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39957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</p:spTree>
  </p:cSld>
  <p:clrMapOvr>
    <a:masterClrMapping/>
  </p:clrMapOvr>
</p:sld>
</file>

<file path=ppt/slides/slide5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210697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87953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32267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610027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87283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31597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</p:spTree>
  </p:cSld>
  <p:clrMapOvr>
    <a:masterClrMapping/>
  </p:clrMapOvr>
</p:sld>
</file>

<file path=ppt/slides/slide5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2846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161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176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490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731031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</p:txBody>
      </p:sp>
    </p:spTree>
  </p:cSld>
  <p:clrMapOvr>
    <a:masterClrMapping/>
  </p:clrMapOvr>
</p:sld>
</file>

<file path=ppt/slides/slide6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790211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</p:spTree>
  </p:cSld>
  <p:clrMapOvr>
    <a:masterClrMapping/>
  </p:clrMapOvr>
</p:sld>
</file>

<file path=ppt/slides/slide6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66383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21069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87953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65712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610027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87283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</p:spTree>
  </p:cSld>
  <p:clrMapOvr>
    <a:masterClrMapping/>
  </p:clrMapOvr>
</p:sld>
</file>

<file path=ppt/slides/slide6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2846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176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674643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</p:txBody>
      </p:sp>
    </p:spTree>
  </p:cSld>
  <p:clrMapOvr>
    <a:masterClrMapping/>
  </p:clrMapOvr>
</p:sld>
</file>

<file path=ppt/slides/slide6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063136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672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6002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6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22068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66383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21069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21398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65712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610027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6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6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47979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1121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426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136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450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1764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1278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442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2756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466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6780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094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108421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</p:txBody>
      </p:sp>
    </p:spTree>
  </p:cSld>
  <p:clrMapOvr>
    <a:masterClrMapping/>
  </p:clrMapOvr>
</p:sld>
</file>

<file path=ppt/slides/slide6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253363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28532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72846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17161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27862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72176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16490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</p:spTree>
  </p:cSld>
  <p:clrMapOvr>
    <a:masterClrMapping/>
  </p:clrMapOvr>
</p:sld>
</file>

<file path=ppt/slides/slide6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</p:spTree>
  </p:cSld>
  <p:clrMapOvr>
    <a:masterClrMapping/>
  </p:clrMapOvr>
</p:sld>
</file>

<file path=ppt/slides/slide6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47979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112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136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450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1278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442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466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6780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498347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</p:txBody>
      </p:sp>
    </p:spTree>
  </p:cSld>
  <p:clrMapOvr>
    <a:masterClrMapping/>
  </p:clrMapOvr>
</p:sld>
</file>

<file path=ppt/slides/slide7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84218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28532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72846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835486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27862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72176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7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7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4797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136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127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466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568870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</p:txBody>
      </p:sp>
    </p:spTree>
  </p:cSld>
  <p:clrMapOvr>
    <a:masterClrMapping/>
  </p:clrMapOvr>
</p:sld>
</file>

<file path=ppt/slides/slide7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39904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84218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28532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39234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835486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27862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7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7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1190116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</p:txBody>
      </p:sp>
    </p:spTree>
  </p:cSld>
  <p:clrMapOvr>
    <a:masterClrMapping/>
  </p:clrMapOvr>
</p:sld>
</file>

<file path=ppt/slides/slide7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1955905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39904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84218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639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594920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39234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835486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969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7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9035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8365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7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780669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</p:txBody>
      </p:sp>
    </p:spTree>
  </p:cSld>
  <p:clrMapOvr>
    <a:masterClrMapping/>
  </p:clrMapOvr>
</p:sld>
</file>

<file path=ppt/slides/slide7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51276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1955905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39904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9325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639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50606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594920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39234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655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969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8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672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7217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9035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6002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4051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8365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8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</p:spTree>
  </p:cSld>
  <p:clrMapOvr>
    <a:masterClrMapping/>
  </p:clrMapOvr>
</p:sld>
</file>

<file path=ppt/slides/slide8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87953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32267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76581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87283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31597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75911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</p:spTree>
  </p:cSld>
  <p:clrMapOvr>
    <a:masterClrMapping/>
  </p:clrMapOvr>
</p:sld>
</file>

<file path=ppt/slides/slide8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2846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161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475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176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490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08051"/>
            <a:ext cx="1098188" cy="477087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  <a:p>
            <a:pPr marL="0" marR="0">
              <a:lnSpc>
                <a:spcPts val="1117"/>
              </a:lnSpc>
              <a:spcBef>
                <a:spcPts val="127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</p:txBody>
      </p:sp>
    </p:spTree>
  </p:cSld>
  <p:clrMapOvr>
    <a:masterClrMapping/>
  </p:clrMapOvr>
</p:sld>
</file>

<file path=ppt/slides/slide8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39957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</p:spTree>
  </p:cSld>
  <p:clrMapOvr>
    <a:masterClrMapping/>
  </p:clrMapOvr>
</p:sld>
</file>

<file path=ppt/slides/slide8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210697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87953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32267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610027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87283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31597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</p:spTree>
  </p:cSld>
  <p:clrMapOvr>
    <a:masterClrMapping/>
  </p:clrMapOvr>
</p:sld>
</file>

<file path=ppt/slides/slide8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2846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161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176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490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731031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</p:txBody>
      </p:sp>
    </p:spTree>
  </p:cSld>
  <p:clrMapOvr>
    <a:masterClrMapping/>
  </p:clrMapOvr>
</p:sld>
</file>

<file path=ppt/slides/slide8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790211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</p:spTree>
  </p:cSld>
  <p:clrMapOvr>
    <a:masterClrMapping/>
  </p:clrMapOvr>
</p:sld>
</file>

<file path=ppt/slides/slide8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66383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21069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87953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65712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610027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87283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</p:spTree>
  </p:cSld>
  <p:clrMapOvr>
    <a:masterClrMapping/>
  </p:clrMapOvr>
</p:sld>
</file>

<file path=ppt/slides/slide8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2846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176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674643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</p:txBody>
      </p:sp>
    </p:spTree>
  </p:cSld>
  <p:clrMapOvr>
    <a:masterClrMapping/>
  </p:clrMapOvr>
</p:sld>
</file>

<file path=ppt/slides/slide9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063136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672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6002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9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22068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66383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21069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21398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65712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610027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9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9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47979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1121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426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136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450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1764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1278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442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2756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466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6780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094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108421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</p:txBody>
      </p:sp>
    </p:spTree>
  </p:cSld>
  <p:clrMapOvr>
    <a:masterClrMapping/>
  </p:clrMapOvr>
</p:sld>
</file>

<file path=ppt/slides/slide9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253363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28532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72846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17161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27862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72176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16490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</p:spTree>
  </p:cSld>
  <p:clrMapOvr>
    <a:masterClrMapping/>
  </p:clrMapOvr>
</p:sld>
</file>

<file path=ppt/slides/slide9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</p:spTree>
  </p:cSld>
  <p:clrMapOvr>
    <a:masterClrMapping/>
  </p:clrMapOvr>
</p:sld>
</file>

<file path=ppt/slides/slide9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47979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112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136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450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1278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442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466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6780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498347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</p:txBody>
      </p:sp>
    </p:spTree>
  </p:cSld>
  <p:clrMapOvr>
    <a:masterClrMapping/>
  </p:clrMapOvr>
</p:sld>
</file>

<file path=ppt/slides/slide9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84218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28532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72846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835486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27862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72176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9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9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4797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136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127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466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568870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</p:txBody>
      </p:sp>
    </p:spTree>
  </p:cSld>
  <p:clrMapOvr>
    <a:masterClrMapping/>
  </p:clrMapOvr>
</p:sld>
</file>

<file path=ppt/slides/slide10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39904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84218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28532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39234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835486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27862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0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0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1190116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</p:txBody>
      </p:sp>
    </p:spTree>
  </p:cSld>
  <p:clrMapOvr>
    <a:masterClrMapping/>
  </p:clrMapOvr>
</p:sld>
</file>

<file path=ppt/slides/slide10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1955905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39904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84218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639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594920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39234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835486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969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0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9035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8365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0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780669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</p:txBody>
      </p:sp>
    </p:spTree>
  </p:cSld>
  <p:clrMapOvr>
    <a:masterClrMapping/>
  </p:clrMapOvr>
</p:sld>
</file>

<file path=ppt/slides/slide10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51276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1955905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39904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9325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639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50606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594920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39234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655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969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0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672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7217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9035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6002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4051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8365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0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</p:spTree>
  </p:cSld>
  <p:clrMapOvr>
    <a:masterClrMapping/>
  </p:clrMapOvr>
</p:sld>
</file>

<file path=ppt/slides/slide10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87953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32267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76581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87283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31597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75911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</p:spTree>
  </p:cSld>
  <p:clrMapOvr>
    <a:masterClrMapping/>
  </p:clrMapOvr>
</p:sld>
</file>

<file path=ppt/slides/slide11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2846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161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475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176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490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08051"/>
            <a:ext cx="1098188" cy="477087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  <a:p>
            <a:pPr marL="0" marR="0">
              <a:lnSpc>
                <a:spcPts val="1117"/>
              </a:lnSpc>
              <a:spcBef>
                <a:spcPts val="127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</p:txBody>
      </p:sp>
    </p:spTree>
  </p:cSld>
  <p:clrMapOvr>
    <a:masterClrMapping/>
  </p:clrMapOvr>
</p:sld>
</file>

<file path=ppt/slides/slide11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39957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</p:spTree>
  </p:cSld>
  <p:clrMapOvr>
    <a:masterClrMapping/>
  </p:clrMapOvr>
</p:sld>
</file>

<file path=ppt/slides/slide11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210697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87953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32267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610027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87283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31597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</p:spTree>
  </p:cSld>
  <p:clrMapOvr>
    <a:masterClrMapping/>
  </p:clrMapOvr>
</p:sld>
</file>

<file path=ppt/slides/slide11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2846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161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176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490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731031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</p:txBody>
      </p:sp>
    </p:spTree>
  </p:cSld>
  <p:clrMapOvr>
    <a:masterClrMapping/>
  </p:clrMapOvr>
</p:sld>
</file>

<file path=ppt/slides/slide11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790211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</p:spTree>
  </p:cSld>
  <p:clrMapOvr>
    <a:masterClrMapping/>
  </p:clrMapOvr>
</p:sld>
</file>

<file path=ppt/slides/slide11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66383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21069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87953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65712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610027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87283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</p:spTree>
  </p:cSld>
  <p:clrMapOvr>
    <a:masterClrMapping/>
  </p:clrMapOvr>
</p:sld>
</file>

<file path=ppt/slides/slide11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2846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176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674643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</p:txBody>
      </p:sp>
    </p:spTree>
  </p:cSld>
  <p:clrMapOvr>
    <a:masterClrMapping/>
  </p:clrMapOvr>
</p:sld>
</file>

<file path=ppt/slides/slide11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063136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672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6002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11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22068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66383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21069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21398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65712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610027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11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12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47979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1121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426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136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450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1764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1278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442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2756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466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6780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094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108421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</p:txBody>
      </p:sp>
    </p:spTree>
  </p:cSld>
  <p:clrMapOvr>
    <a:masterClrMapping/>
  </p:clrMapOvr>
</p:sld>
</file>

<file path=ppt/slides/slide12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253363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28532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72846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17161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27862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72176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16490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</p:spTree>
  </p:cSld>
  <p:clrMapOvr>
    <a:masterClrMapping/>
  </p:clrMapOvr>
</p:sld>
</file>

<file path=ppt/slides/slide12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</p:spTree>
  </p:cSld>
  <p:clrMapOvr>
    <a:masterClrMapping/>
  </p:clrMapOvr>
</p:sld>
</file>

<file path=ppt/slides/slide12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47979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112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136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450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1278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442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466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6780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498347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</p:txBody>
      </p:sp>
    </p:spTree>
  </p:cSld>
  <p:clrMapOvr>
    <a:masterClrMapping/>
  </p:clrMapOvr>
</p:sld>
</file>

<file path=ppt/slides/slide12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84218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28532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72846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835486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27862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72176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2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2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4797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136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127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466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568870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</p:txBody>
      </p:sp>
    </p:spTree>
  </p:cSld>
  <p:clrMapOvr>
    <a:masterClrMapping/>
  </p:clrMapOvr>
</p:sld>
</file>

<file path=ppt/slides/slide12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39904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84218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28532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39234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835486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27862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2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2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1190116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</p:txBody>
      </p:sp>
    </p:spTree>
  </p:cSld>
  <p:clrMapOvr>
    <a:masterClrMapping/>
  </p:clrMapOvr>
</p:sld>
</file>

<file path=ppt/slides/slide13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1955905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39904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84218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639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594920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39234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835486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969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3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9035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8365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3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780669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</p:txBody>
      </p:sp>
    </p:spTree>
  </p:cSld>
  <p:clrMapOvr>
    <a:masterClrMapping/>
  </p:clrMapOvr>
</p:sld>
</file>

<file path=ppt/slides/slide13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51276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1955905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39904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9325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639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50606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594920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39234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655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969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3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672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7217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9035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6002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4051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8365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3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</p:spTree>
  </p:cSld>
  <p:clrMapOvr>
    <a:masterClrMapping/>
  </p:clrMapOvr>
</p:sld>
</file>

<file path=ppt/slides/slide13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87953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32267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76581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87283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31597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75911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</p:spTree>
  </p:cSld>
  <p:clrMapOvr>
    <a:masterClrMapping/>
  </p:clrMapOvr>
</p:sld>
</file>

<file path=ppt/slides/slide13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2846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161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475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176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490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08051"/>
            <a:ext cx="1098188" cy="477087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  <a:p>
            <a:pPr marL="0" marR="0">
              <a:lnSpc>
                <a:spcPts val="1117"/>
              </a:lnSpc>
              <a:spcBef>
                <a:spcPts val="127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</p:txBody>
      </p:sp>
    </p:spTree>
  </p:cSld>
  <p:clrMapOvr>
    <a:masterClrMapping/>
  </p:clrMapOvr>
</p:sld>
</file>

<file path=ppt/slides/slide13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39957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</p:spTree>
  </p:cSld>
  <p:clrMapOvr>
    <a:masterClrMapping/>
  </p:clrMapOvr>
</p:sld>
</file>

<file path=ppt/slides/slide13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210697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87953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32267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610027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87283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31597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</p:spTree>
  </p:cSld>
  <p:clrMapOvr>
    <a:masterClrMapping/>
  </p:clrMapOvr>
</p:sld>
</file>

<file path=ppt/slides/slide14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2846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161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176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490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731031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</p:txBody>
      </p:sp>
    </p:spTree>
  </p:cSld>
  <p:clrMapOvr>
    <a:masterClrMapping/>
  </p:clrMapOvr>
</p:sld>
</file>

<file path=ppt/slides/slide14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790211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</p:spTree>
  </p:cSld>
  <p:clrMapOvr>
    <a:masterClrMapping/>
  </p:clrMapOvr>
</p:sld>
</file>

<file path=ppt/slides/slide14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66383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21069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87953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65712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610027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87283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</p:spTree>
  </p:cSld>
  <p:clrMapOvr>
    <a:masterClrMapping/>
  </p:clrMapOvr>
</p:sld>
</file>

<file path=ppt/slides/slide14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2846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176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674643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</p:txBody>
      </p:sp>
    </p:spTree>
  </p:cSld>
  <p:clrMapOvr>
    <a:masterClrMapping/>
  </p:clrMapOvr>
</p:sld>
</file>

<file path=ppt/slides/slide14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063136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672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6002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14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22068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66383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21069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21398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65712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610027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14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14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47979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1121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426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136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450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1764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1278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442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2756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466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6780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094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108421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</p:txBody>
      </p:sp>
    </p:spTree>
  </p:cSld>
  <p:clrMapOvr>
    <a:masterClrMapping/>
  </p:clrMapOvr>
</p:sld>
</file>

<file path=ppt/slides/slide14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253363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28532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72846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17161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27862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72176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16490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</p:spTree>
  </p:cSld>
  <p:clrMapOvr>
    <a:masterClrMapping/>
  </p:clrMapOvr>
</p:sld>
</file>

<file path=ppt/slides/slide14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</p:spTree>
  </p:cSld>
  <p:clrMapOvr>
    <a:masterClrMapping/>
  </p:clrMapOvr>
</p:sld>
</file>

<file path=ppt/slides/slide15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47979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112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136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450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1278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442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466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6780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498347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</p:txBody>
      </p:sp>
    </p:spTree>
  </p:cSld>
  <p:clrMapOvr>
    <a:masterClrMapping/>
  </p:clrMapOvr>
</p:sld>
</file>

<file path=ppt/slides/slide15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84218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28532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72846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835486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27862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72176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5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5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4797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136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127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466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568870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</p:txBody>
      </p:sp>
    </p:spTree>
  </p:cSld>
  <p:clrMapOvr>
    <a:masterClrMapping/>
  </p:clrMapOvr>
</p:sld>
</file>

<file path=ppt/slides/slide15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39904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84218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28532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39234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835486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27862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5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5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1190116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</p:txBody>
      </p:sp>
    </p:spTree>
  </p:cSld>
  <p:clrMapOvr>
    <a:masterClrMapping/>
  </p:clrMapOvr>
</p:sld>
</file>

<file path=ppt/slides/slide15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1955905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39904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84218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639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594920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39234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835486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969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5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780669" cy="472057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  <a:p>
            <a:pPr marL="0" marR="0">
              <a:lnSpc>
                <a:spcPts val="1117"/>
              </a:lnSpc>
              <a:spcBef>
                <a:spcPts val="3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'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0773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47979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1121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2846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161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475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57893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103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1278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442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176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490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0805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5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780669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</p:txBody>
      </p:sp>
    </p:spTree>
  </p:cSld>
  <p:clrMapOvr>
    <a:masterClrMapping/>
  </p:clrMapOvr>
</p:sld>
</file>

<file path=ppt/slides/slide16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51276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1955905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39904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9325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639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50606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594920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39234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655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969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6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672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7217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9035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6002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4051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8365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6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</p:spTree>
  </p:cSld>
  <p:clrMapOvr>
    <a:masterClrMapping/>
  </p:clrMapOvr>
</p:sld>
</file>

<file path=ppt/slides/slide16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87953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32267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76581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87283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31597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75911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</p:spTree>
  </p:cSld>
  <p:clrMapOvr>
    <a:masterClrMapping/>
  </p:clrMapOvr>
</p:sld>
</file>

<file path=ppt/slides/slide16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2846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161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475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176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490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08051"/>
            <a:ext cx="1098188" cy="477087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  <a:p>
            <a:pPr marL="0" marR="0">
              <a:lnSpc>
                <a:spcPts val="1117"/>
              </a:lnSpc>
              <a:spcBef>
                <a:spcPts val="127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</p:txBody>
      </p:sp>
    </p:spTree>
  </p:cSld>
  <p:clrMapOvr>
    <a:masterClrMapping/>
  </p:clrMapOvr>
</p:sld>
</file>

<file path=ppt/slides/slide16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39957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</p:spTree>
  </p:cSld>
  <p:clrMapOvr>
    <a:masterClrMapping/>
  </p:clrMapOvr>
</p:sld>
</file>

<file path=ppt/slides/slide16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210697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87953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32267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610027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87283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31597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</p:spTree>
  </p:cSld>
  <p:clrMapOvr>
    <a:masterClrMapping/>
  </p:clrMapOvr>
</p:sld>
</file>

<file path=ppt/slides/slide16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2846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161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176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490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731031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</p:txBody>
      </p:sp>
    </p:spTree>
  </p:cSld>
  <p:clrMapOvr>
    <a:masterClrMapping/>
  </p:clrMapOvr>
</p:sld>
</file>

<file path=ppt/slides/slide16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790211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</p:spTree>
  </p:cSld>
  <p:clrMapOvr>
    <a:masterClrMapping/>
  </p:clrMapOvr>
</p:sld>
</file>

<file path=ppt/slides/slide16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66383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21069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87953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65712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610027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87283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</p:spTree>
  </p:cSld>
  <p:clrMapOvr>
    <a:masterClrMapping/>
  </p:clrMapOvr>
</p:sld>
</file>

<file path=ppt/slides/slide17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2846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176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674643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</p:txBody>
      </p:sp>
    </p:spTree>
  </p:cSld>
  <p:clrMapOvr>
    <a:masterClrMapping/>
  </p:clrMapOvr>
</p:sld>
</file>

<file path=ppt/slides/slide17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063136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672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6002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17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22068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66383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21069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21398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65712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610027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17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17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47979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1121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426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136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450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1764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1278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442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2756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466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6780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094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108421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</p:txBody>
      </p:sp>
    </p:spTree>
  </p:cSld>
  <p:clrMapOvr>
    <a:masterClrMapping/>
  </p:clrMapOvr>
</p:sld>
</file>

<file path=ppt/slides/slide17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253363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28532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72846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17161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27862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72176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16490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</p:spTree>
  </p:cSld>
  <p:clrMapOvr>
    <a:masterClrMapping/>
  </p:clrMapOvr>
</p:sld>
</file>

<file path=ppt/slides/slide17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</p:spTree>
  </p:cSld>
  <p:clrMapOvr>
    <a:masterClrMapping/>
  </p:clrMapOvr>
</p:sld>
</file>

<file path=ppt/slides/slide17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47979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112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136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450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1278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442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466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6780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498347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</p:txBody>
      </p:sp>
    </p:spTree>
  </p:cSld>
  <p:clrMapOvr>
    <a:masterClrMapping/>
  </p:clrMapOvr>
</p:sld>
</file>

<file path=ppt/slides/slide17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84218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28532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72846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835486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27862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72176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7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8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4797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136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127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466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568870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</p:txBody>
      </p:sp>
    </p:spTree>
  </p:cSld>
  <p:clrMapOvr>
    <a:masterClrMapping/>
  </p:clrMapOvr>
</p:sld>
</file>

<file path=ppt/slides/slide18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39904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84218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28532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39234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835486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27862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8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8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1190116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</p:txBody>
      </p:sp>
    </p:spTree>
  </p:cSld>
  <p:clrMapOvr>
    <a:masterClrMapping/>
  </p:clrMapOvr>
</p:sld>
</file>

<file path=ppt/slides/slide18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1955905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39904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84218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639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594920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39234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835486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969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8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9035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8365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8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780669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</p:txBody>
      </p:sp>
    </p:spTree>
  </p:cSld>
  <p:clrMapOvr>
    <a:masterClrMapping/>
  </p:clrMapOvr>
</p:sld>
</file>

<file path=ppt/slides/slide18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51276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1955905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39904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9325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639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50606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594920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39234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655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969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8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672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7217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9035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6002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4051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8365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8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098188" cy="472057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  <a:p>
            <a:pPr marL="0" marR="0">
              <a:lnSpc>
                <a:spcPts val="1117"/>
              </a:lnSpc>
              <a:spcBef>
                <a:spcPts val="3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5789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103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417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3838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152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466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86780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31094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75408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</p:spTree>
  </p:cSld>
  <p:clrMapOvr>
    <a:masterClrMapping/>
  </p:clrMapOvr>
</p:sld>
</file>

<file path=ppt/slides/slide19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2846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161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475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176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490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08051"/>
            <a:ext cx="1098188" cy="477087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  <a:p>
            <a:pPr marL="0" marR="0">
              <a:lnSpc>
                <a:spcPts val="1117"/>
              </a:lnSpc>
              <a:spcBef>
                <a:spcPts val="127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</p:txBody>
      </p:sp>
    </p:spTree>
  </p:cSld>
  <p:clrMapOvr>
    <a:masterClrMapping/>
  </p:clrMapOvr>
</p:sld>
</file>

<file path=ppt/slides/slide19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39957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</p:spTree>
  </p:cSld>
  <p:clrMapOvr>
    <a:masterClrMapping/>
  </p:clrMapOvr>
</p:sld>
</file>

<file path=ppt/slides/slide19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210697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87953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32267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610027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87283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31597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</p:spTree>
  </p:cSld>
  <p:clrMapOvr>
    <a:masterClrMapping/>
  </p:clrMapOvr>
</p:sld>
</file>

<file path=ppt/slides/slide19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2846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161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176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490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731031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</p:txBody>
      </p:sp>
    </p:spTree>
  </p:cSld>
  <p:clrMapOvr>
    <a:masterClrMapping/>
  </p:clrMapOvr>
</p:sld>
</file>

<file path=ppt/slides/slide19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790211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</p:spTree>
  </p:cSld>
  <p:clrMapOvr>
    <a:masterClrMapping/>
  </p:clrMapOvr>
</p:sld>
</file>

<file path=ppt/slides/slide19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66383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21069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87953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65712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610027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87283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</p:spTree>
  </p:cSld>
  <p:clrMapOvr>
    <a:masterClrMapping/>
  </p:clrMapOvr>
</p:sld>
</file>

<file path=ppt/slides/slide19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2846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176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674643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</p:txBody>
      </p:sp>
    </p:spTree>
  </p:cSld>
  <p:clrMapOvr>
    <a:masterClrMapping/>
  </p:clrMapOvr>
</p:sld>
</file>

<file path=ppt/slides/slide19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063136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672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6002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19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22068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66383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21069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21398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65712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610027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19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20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47979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1121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426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136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450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1764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1278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442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2756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466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6780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094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108421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</p:txBody>
      </p:sp>
    </p:spTree>
  </p:cSld>
  <p:clrMapOvr>
    <a:masterClrMapping/>
  </p:clrMapOvr>
</p:sld>
</file>

<file path=ppt/slides/slide20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253363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28532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72846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17161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27862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72176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16490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</p:spTree>
  </p:cSld>
  <p:clrMapOvr>
    <a:masterClrMapping/>
  </p:clrMapOvr>
</p:sld>
</file>

<file path=ppt/slides/slide20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</p:spTree>
  </p:cSld>
  <p:clrMapOvr>
    <a:masterClrMapping/>
  </p:clrMapOvr>
</p:sld>
</file>

<file path=ppt/slides/slide20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47979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112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136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450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1278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442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466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6780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498347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</p:txBody>
      </p:sp>
    </p:spTree>
  </p:cSld>
  <p:clrMapOvr>
    <a:masterClrMapping/>
  </p:clrMapOvr>
</p:sld>
</file>

<file path=ppt/slides/slide20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84218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28532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72846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835486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27862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72176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20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20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4797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136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127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466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568870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</p:txBody>
      </p:sp>
    </p:spTree>
  </p:cSld>
  <p:clrMapOvr>
    <a:masterClrMapping/>
  </p:clrMapOvr>
</p:sld>
</file>

<file path=ppt/slides/slide20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39904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84218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28532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39234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835486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27862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20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20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1190116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</p:txBody>
      </p:sp>
    </p:spTree>
  </p:cSld>
  <p:clrMapOvr>
    <a:masterClrMapping/>
  </p:clrMapOvr>
</p:sld>
</file>

<file path=ppt/slides/slide21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1955905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39904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84218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639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594920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39234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835486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969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21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9035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8365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21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780669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</p:txBody>
      </p:sp>
    </p:spTree>
  </p:cSld>
  <p:clrMapOvr>
    <a:masterClrMapping/>
  </p:clrMapOvr>
</p:sld>
</file>

<file path=ppt/slides/slide21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51276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1955905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39904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9325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639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50606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594920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39234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655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969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21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672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7217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9035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6002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4051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8365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21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</p:spTree>
  </p:cSld>
  <p:clrMapOvr>
    <a:masterClrMapping/>
  </p:clrMapOvr>
</p:sld>
</file>

<file path=ppt/slides/slide21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87953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32267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76581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87283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31597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75911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</p:spTree>
  </p:cSld>
  <p:clrMapOvr>
    <a:masterClrMapping/>
  </p:clrMapOvr>
</p:sld>
</file>

<file path=ppt/slides/slide21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2846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161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475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176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490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08051"/>
            <a:ext cx="1098188" cy="477087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  <a:p>
            <a:pPr marL="0" marR="0">
              <a:lnSpc>
                <a:spcPts val="1117"/>
              </a:lnSpc>
              <a:spcBef>
                <a:spcPts val="127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</p:txBody>
      </p:sp>
    </p:spTree>
  </p:cSld>
  <p:clrMapOvr>
    <a:masterClrMapping/>
  </p:clrMapOvr>
</p:sld>
</file>

<file path=ppt/slides/slide21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39957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</p:spTree>
  </p:cSld>
  <p:clrMapOvr>
    <a:masterClrMapping/>
  </p:clrMapOvr>
</p:sld>
</file>

<file path=ppt/slides/slide21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210697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87953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32267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610027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87283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31597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</p:spTree>
  </p:cSld>
  <p:clrMapOvr>
    <a:masterClrMapping/>
  </p:clrMapOvr>
</p:sld>
</file>

<file path=ppt/slides/slide22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2846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161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176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490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731031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</p:txBody>
      </p:sp>
    </p:spTree>
  </p:cSld>
  <p:clrMapOvr>
    <a:masterClrMapping/>
  </p:clrMapOvr>
</p:sld>
</file>

<file path=ppt/slides/slide22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790211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</p:spTree>
  </p:cSld>
  <p:clrMapOvr>
    <a:masterClrMapping/>
  </p:clrMapOvr>
</p:sld>
</file>

<file path=ppt/slides/slide22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66383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21069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87953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65712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610027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87283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</p:spTree>
  </p:cSld>
  <p:clrMapOvr>
    <a:masterClrMapping/>
  </p:clrMapOvr>
</p:sld>
</file>

<file path=ppt/slides/slide22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2846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176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674643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</p:txBody>
      </p:sp>
    </p:spTree>
  </p:cSld>
  <p:clrMapOvr>
    <a:masterClrMapping/>
  </p:clrMapOvr>
</p:sld>
</file>

<file path=ppt/slides/slide22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063136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672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6002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22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22068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66383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21069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21398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65712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610027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22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22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47979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1121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426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136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450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1764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1278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442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2756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466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6780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094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108421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</p:txBody>
      </p:sp>
    </p:spTree>
  </p:cSld>
  <p:clrMapOvr>
    <a:masterClrMapping/>
  </p:clrMapOvr>
</p:sld>
</file>

<file path=ppt/slides/slide22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253363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28532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72846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17161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27862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72176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16490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</p:spTree>
  </p:cSld>
  <p:clrMapOvr>
    <a:masterClrMapping/>
  </p:clrMapOvr>
</p:sld>
</file>

<file path=ppt/slides/slide22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</p:spTree>
  </p:cSld>
  <p:clrMapOvr>
    <a:masterClrMapping/>
  </p:clrMapOvr>
</p:sld>
</file>

<file path=ppt/slides/slide23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47979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112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136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450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1278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442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466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6780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498347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</p:txBody>
      </p:sp>
    </p:spTree>
  </p:cSld>
  <p:clrMapOvr>
    <a:masterClrMapping/>
  </p:clrMapOvr>
</p:sld>
</file>

<file path=ppt/slides/slide23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84218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28532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72846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835486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27862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72176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23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23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4797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136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127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466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568870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</p:txBody>
      </p:sp>
    </p:spTree>
  </p:cSld>
  <p:clrMapOvr>
    <a:masterClrMapping/>
  </p:clrMapOvr>
</p:sld>
</file>

<file path=ppt/slides/slide23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39904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84218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28532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39234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835486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27862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23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23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1190116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</p:txBody>
      </p:sp>
    </p:spTree>
  </p:cSld>
  <p:clrMapOvr>
    <a:masterClrMapping/>
  </p:clrMapOvr>
</p:sld>
</file>

<file path=ppt/slides/slide23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1955905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39904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84218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639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594920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39234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835486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969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23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9035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8365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23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780669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</p:txBody>
      </p:sp>
    </p:spTree>
  </p:cSld>
  <p:clrMapOvr>
    <a:masterClrMapping/>
  </p:clrMapOvr>
</p:sld>
</file>

<file path=ppt/slides/slide24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51276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1955905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39904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9325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639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50606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594920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39234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655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969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24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672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7217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9035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6002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4051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8365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24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</p:spTree>
  </p:cSld>
  <p:clrMapOvr>
    <a:masterClrMapping/>
  </p:clrMapOvr>
</p:sld>
</file>

<file path=ppt/slides/slide24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87953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32267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76581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87283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31597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75911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</p:spTree>
  </p:cSld>
  <p:clrMapOvr>
    <a:masterClrMapping/>
  </p:clrMapOvr>
</p:sld>
</file>

<file path=ppt/slides/slide24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2846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161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475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176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490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08051"/>
            <a:ext cx="1098188" cy="477087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  <a:p>
            <a:pPr marL="0" marR="0">
              <a:lnSpc>
                <a:spcPts val="1117"/>
              </a:lnSpc>
              <a:spcBef>
                <a:spcPts val="127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</p:txBody>
      </p:sp>
    </p:spTree>
  </p:cSld>
  <p:clrMapOvr>
    <a:masterClrMapping/>
  </p:clrMapOvr>
</p:sld>
</file>

<file path=ppt/slides/slide24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39957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</p:spTree>
  </p:cSld>
  <p:clrMapOvr>
    <a:masterClrMapping/>
  </p:clrMapOvr>
</p:sld>
</file>

<file path=ppt/slides/slide24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210697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87953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32267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610027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87283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31597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</p:spTree>
  </p:cSld>
  <p:clrMapOvr>
    <a:masterClrMapping/>
  </p:clrMapOvr>
</p:sld>
</file>

<file path=ppt/slides/slide24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2846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161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176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490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731031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</p:txBody>
      </p:sp>
    </p:spTree>
  </p:cSld>
  <p:clrMapOvr>
    <a:masterClrMapping/>
  </p:clrMapOvr>
</p:sld>
</file>

<file path=ppt/slides/slide24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790211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</p:spTree>
  </p:cSld>
  <p:clrMapOvr>
    <a:masterClrMapping/>
  </p:clrMapOvr>
</p:sld>
</file>

<file path=ppt/slides/slide24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66383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21069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87953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65712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610027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87283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</p:spTree>
  </p:cSld>
  <p:clrMapOvr>
    <a:masterClrMapping/>
  </p:clrMapOvr>
</p:sld>
</file>

<file path=ppt/slides/slide25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2846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176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674643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</p:txBody>
      </p:sp>
    </p:spTree>
  </p:cSld>
  <p:clrMapOvr>
    <a:masterClrMapping/>
  </p:clrMapOvr>
</p:sld>
</file>

<file path=ppt/slides/slide25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063136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672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6002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25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22068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66383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21069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21398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65712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610027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25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25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47979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1121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426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136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450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1764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1278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442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2756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466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6780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094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108421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</p:txBody>
      </p:sp>
    </p:spTree>
  </p:cSld>
  <p:clrMapOvr>
    <a:masterClrMapping/>
  </p:clrMapOvr>
</p:sld>
</file>

<file path=ppt/slides/slide25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253363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28532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72846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17161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27862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72176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16490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</p:spTree>
  </p:cSld>
  <p:clrMapOvr>
    <a:masterClrMapping/>
  </p:clrMapOvr>
</p:sld>
</file>

<file path=ppt/slides/slide25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</p:spTree>
  </p:cSld>
  <p:clrMapOvr>
    <a:masterClrMapping/>
  </p:clrMapOvr>
</p:sld>
</file>

<file path=ppt/slides/slide25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47979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112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136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450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1278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442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466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6780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498347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</p:txBody>
      </p:sp>
    </p:spTree>
  </p:cSld>
  <p:clrMapOvr>
    <a:masterClrMapping/>
  </p:clrMapOvr>
</p:sld>
</file>

<file path=ppt/slides/slide25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84218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28532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72846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835486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27862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72176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25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26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4797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136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127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466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568870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</p:txBody>
      </p:sp>
    </p:spTree>
  </p:cSld>
  <p:clrMapOvr>
    <a:masterClrMapping/>
  </p:clrMapOvr>
</p:sld>
</file>

<file path=ppt/slides/slide26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39904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84218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28532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39234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835486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27862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26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26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1190116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</p:txBody>
      </p:sp>
    </p:spTree>
  </p:cSld>
  <p:clrMapOvr>
    <a:masterClrMapping/>
  </p:clrMapOvr>
</p:sld>
</file>

<file path=ppt/slides/slide26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1955905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39904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84218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639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594920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39234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835486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969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26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9035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8365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26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780669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</p:txBody>
      </p:sp>
    </p:spTree>
  </p:cSld>
  <p:clrMapOvr>
    <a:masterClrMapping/>
  </p:clrMapOvr>
</p:sld>
</file>

<file path=ppt/slides/slide26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51276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1955905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39904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9325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639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50606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594920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39234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655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969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26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672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7217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9035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6002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4051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8365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26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</p:spTree>
  </p:cSld>
  <p:clrMapOvr>
    <a:masterClrMapping/>
  </p:clrMapOvr>
</p:sld>
</file>

<file path=ppt/slides/slide27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87953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32267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76581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87283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31597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75911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</p:spTree>
  </p:cSld>
  <p:clrMapOvr>
    <a:masterClrMapping/>
  </p:clrMapOvr>
</p:sld>
</file>

<file path=ppt/slides/slide27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2846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161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475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176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490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08051"/>
            <a:ext cx="1098188" cy="477087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  <a:p>
            <a:pPr marL="0" marR="0">
              <a:lnSpc>
                <a:spcPts val="1117"/>
              </a:lnSpc>
              <a:spcBef>
                <a:spcPts val="127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</p:txBody>
      </p:sp>
    </p:spTree>
  </p:cSld>
  <p:clrMapOvr>
    <a:masterClrMapping/>
  </p:clrMapOvr>
</p:sld>
</file>

<file path=ppt/slides/slide27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39957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</p:spTree>
  </p:cSld>
  <p:clrMapOvr>
    <a:masterClrMapping/>
  </p:clrMapOvr>
</p:sld>
</file>

<file path=ppt/slides/slide27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210697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87953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32267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610027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87283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31597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</p:spTree>
  </p:cSld>
  <p:clrMapOvr>
    <a:masterClrMapping/>
  </p:clrMapOvr>
</p:sld>
</file>

<file path=ppt/slides/slide27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2846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161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176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490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731031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</p:txBody>
      </p:sp>
    </p:spTree>
  </p:cSld>
  <p:clrMapOvr>
    <a:masterClrMapping/>
  </p:clrMapOvr>
</p:sld>
</file>

<file path=ppt/slides/slide27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790211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</p:spTree>
  </p:cSld>
  <p:clrMapOvr>
    <a:masterClrMapping/>
  </p:clrMapOvr>
</p:sld>
</file>

<file path=ppt/slides/slide27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66383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21069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87953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65712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610027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87283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</p:spTree>
  </p:cSld>
  <p:clrMapOvr>
    <a:masterClrMapping/>
  </p:clrMapOvr>
</p:sld>
</file>

<file path=ppt/slides/slide27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2846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176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674643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</p:txBody>
      </p:sp>
    </p:spTree>
  </p:cSld>
  <p:clrMapOvr>
    <a:masterClrMapping/>
  </p:clrMapOvr>
</p:sld>
</file>

<file path=ppt/slides/slide27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063136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672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6002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27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22068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66383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21069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21398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65712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610027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28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28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47979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1121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426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136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450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1764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1278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442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2756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466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6780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094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108421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</p:txBody>
      </p:sp>
    </p:spTree>
  </p:cSld>
  <p:clrMapOvr>
    <a:masterClrMapping/>
  </p:clrMapOvr>
</p:sld>
</file>

<file path=ppt/slides/slide28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253363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28532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72846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17161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27862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72176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16490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</p:spTree>
  </p:cSld>
  <p:clrMapOvr>
    <a:masterClrMapping/>
  </p:clrMapOvr>
</p:sld>
</file>

<file path=ppt/slides/slide28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</p:spTree>
  </p:cSld>
  <p:clrMapOvr>
    <a:masterClrMapping/>
  </p:clrMapOvr>
</p:sld>
</file>

<file path=ppt/slides/slide28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47979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112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136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450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1278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442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466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6780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498347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</p:txBody>
      </p:sp>
    </p:spTree>
  </p:cSld>
  <p:clrMapOvr>
    <a:masterClrMapping/>
  </p:clrMapOvr>
</p:sld>
</file>

<file path=ppt/slides/slide28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84218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28532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72846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835486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27862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72176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28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28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4797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136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127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466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568870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</p:txBody>
      </p:sp>
    </p:spTree>
  </p:cSld>
  <p:clrMapOvr>
    <a:masterClrMapping/>
  </p:clrMapOvr>
</p:sld>
</file>

<file path=ppt/slides/slide28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39904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84218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28532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39234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835486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27862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28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29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1190116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</p:txBody>
      </p:sp>
    </p:spTree>
  </p:cSld>
  <p:clrMapOvr>
    <a:masterClrMapping/>
  </p:clrMapOvr>
</p:sld>
</file>

<file path=ppt/slides/slide29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1955905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39904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84218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639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594920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39234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835486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969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29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9035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8365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29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780669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</p:txBody>
      </p:sp>
    </p:spTree>
  </p:cSld>
  <p:clrMapOvr>
    <a:masterClrMapping/>
  </p:clrMapOvr>
</p:sld>
</file>

<file path=ppt/slides/slide29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51276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1955905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39904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9325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639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50606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594920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39234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655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969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29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672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7217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9035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6002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4051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8365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29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</p:spTree>
  </p:cSld>
  <p:clrMapOvr>
    <a:masterClrMapping/>
  </p:clrMapOvr>
</p:sld>
</file>

<file path=ppt/slides/slide29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87953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32267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76581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87283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31597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75911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</p:spTree>
  </p:cSld>
  <p:clrMapOvr>
    <a:masterClrMapping/>
  </p:clrMapOvr>
</p:sld>
</file>

<file path=ppt/slides/slide29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2846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161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475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176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490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08051"/>
            <a:ext cx="1098188" cy="477087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  <a:p>
            <a:pPr marL="0" marR="0">
              <a:lnSpc>
                <a:spcPts val="1117"/>
              </a:lnSpc>
              <a:spcBef>
                <a:spcPts val="127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</p:txBody>
      </p:sp>
    </p:spTree>
  </p:cSld>
  <p:clrMapOvr>
    <a:masterClrMapping/>
  </p:clrMapOvr>
</p:sld>
</file>

<file path=ppt/slides/slide29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39957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</p:spTree>
  </p:cSld>
  <p:clrMapOvr>
    <a:masterClrMapping/>
  </p:clrMapOvr>
</p:sld>
</file>

<file path=ppt/slides/slide30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210697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87953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32267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610027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87283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31597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</p:spTree>
  </p:cSld>
  <p:clrMapOvr>
    <a:masterClrMapping/>
  </p:clrMapOvr>
</p:sld>
</file>

<file path=ppt/slides/slide30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2846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161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176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490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731031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</p:txBody>
      </p:sp>
    </p:spTree>
  </p:cSld>
  <p:clrMapOvr>
    <a:masterClrMapping/>
  </p:clrMapOvr>
</p:sld>
</file>

<file path=ppt/slides/slide30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790211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</p:spTree>
  </p:cSld>
  <p:clrMapOvr>
    <a:masterClrMapping/>
  </p:clrMapOvr>
</p:sld>
</file>

<file path=ppt/slides/slide30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66383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21069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87953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65712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610027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87283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</p:spTree>
  </p:cSld>
  <p:clrMapOvr>
    <a:masterClrMapping/>
  </p:clrMapOvr>
</p:sld>
</file>

<file path=ppt/slides/slide30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2846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176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674643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</p:txBody>
      </p:sp>
    </p:spTree>
  </p:cSld>
  <p:clrMapOvr>
    <a:masterClrMapping/>
  </p:clrMapOvr>
</p:sld>
</file>

<file path=ppt/slides/slide30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063136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672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6002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30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22068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66383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21069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21398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65712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610027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30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30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47979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1121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426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136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450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1764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1278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442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2756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466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6780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094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108421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</p:txBody>
      </p:sp>
    </p:spTree>
  </p:cSld>
  <p:clrMapOvr>
    <a:masterClrMapping/>
  </p:clrMapOvr>
</p:sld>
</file>

<file path=ppt/slides/slide30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253363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28532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72846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17161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27862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72176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16490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</p:spTree>
  </p:cSld>
  <p:clrMapOvr>
    <a:masterClrMapping/>
  </p:clrMapOvr>
</p:sld>
</file>

<file path=ppt/slides/slide31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</p:spTree>
  </p:cSld>
  <p:clrMapOvr>
    <a:masterClrMapping/>
  </p:clrMapOvr>
</p:sld>
</file>

<file path=ppt/slides/slide31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47979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112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136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450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1278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442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466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6780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498347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</p:txBody>
      </p:sp>
    </p:spTree>
  </p:cSld>
  <p:clrMapOvr>
    <a:masterClrMapping/>
  </p:clrMapOvr>
</p:sld>
</file>

<file path=ppt/slides/slide31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84218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28532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72846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835486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27862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72176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31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31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4797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136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127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466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568870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</p:txBody>
      </p:sp>
    </p:spTree>
  </p:cSld>
  <p:clrMapOvr>
    <a:masterClrMapping/>
  </p:clrMapOvr>
</p:sld>
</file>

<file path=ppt/slides/slide31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39904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84218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28532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39234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835486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27862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31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31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1190116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</p:txBody>
      </p:sp>
    </p:spTree>
  </p:cSld>
  <p:clrMapOvr>
    <a:masterClrMapping/>
  </p:clrMapOvr>
</p:sld>
</file>

<file path=ppt/slides/slide31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1955905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39904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84218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639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594920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39234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835486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969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31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9035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8365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32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780669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</p:txBody>
      </p:sp>
    </p:spTree>
  </p:cSld>
  <p:clrMapOvr>
    <a:masterClrMapping/>
  </p:clrMapOvr>
</p:sld>
</file>

<file path=ppt/slides/slide32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51276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1955905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39904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9325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639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50606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594920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39234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655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969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32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672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7217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9035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6002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4051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8365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32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</p:spTree>
  </p:cSld>
  <p:clrMapOvr>
    <a:masterClrMapping/>
  </p:clrMapOvr>
</p:sld>
</file>

<file path=ppt/slides/slide32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87953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32267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76581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87283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31597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75911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</p:spTree>
  </p:cSld>
  <p:clrMapOvr>
    <a:masterClrMapping/>
  </p:clrMapOvr>
</p:sld>
</file>

<file path=ppt/slides/slide32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2846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161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475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176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490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08051"/>
            <a:ext cx="1098188" cy="477087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  <a:p>
            <a:pPr marL="0" marR="0">
              <a:lnSpc>
                <a:spcPts val="1117"/>
              </a:lnSpc>
              <a:spcBef>
                <a:spcPts val="127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</p:txBody>
      </p:sp>
    </p:spTree>
  </p:cSld>
  <p:clrMapOvr>
    <a:masterClrMapping/>
  </p:clrMapOvr>
</p:sld>
</file>

<file path=ppt/slides/slide32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39957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</p:spTree>
  </p:cSld>
  <p:clrMapOvr>
    <a:masterClrMapping/>
  </p:clrMapOvr>
</p:sld>
</file>

<file path=ppt/slides/slide32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210697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87953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32267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610027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87283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31597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</p:spTree>
  </p:cSld>
  <p:clrMapOvr>
    <a:masterClrMapping/>
  </p:clrMapOvr>
</p:sld>
</file>

<file path=ppt/slides/slide32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2846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161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176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490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731031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</p:txBody>
      </p:sp>
    </p:spTree>
  </p:cSld>
  <p:clrMapOvr>
    <a:masterClrMapping/>
  </p:clrMapOvr>
</p:sld>
</file>

<file path=ppt/slides/slide32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790211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</p:spTree>
  </p:cSld>
  <p:clrMapOvr>
    <a:masterClrMapping/>
  </p:clrMapOvr>
</p:sld>
</file>

<file path=ppt/slides/slide33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66383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21069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87953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65712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610027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87283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</p:spTree>
  </p:cSld>
  <p:clrMapOvr>
    <a:masterClrMapping/>
  </p:clrMapOvr>
</p:sld>
</file>

<file path=ppt/slides/slide33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2846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176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674643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</p:txBody>
      </p:sp>
    </p:spTree>
  </p:cSld>
  <p:clrMapOvr>
    <a:masterClrMapping/>
  </p:clrMapOvr>
</p:sld>
</file>

<file path=ppt/slides/slide33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063136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672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6002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33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22068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66383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21069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21398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65712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610027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33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33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47979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1121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426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136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450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1764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1278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442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2756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466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6780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094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108421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</p:txBody>
      </p:sp>
    </p:spTree>
  </p:cSld>
  <p:clrMapOvr>
    <a:masterClrMapping/>
  </p:clrMapOvr>
</p:sld>
</file>

<file path=ppt/slides/slide33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253363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28532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72846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17161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27862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72176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16490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</p:spTree>
  </p:cSld>
  <p:clrMapOvr>
    <a:masterClrMapping/>
  </p:clrMapOvr>
</p:sld>
</file>

<file path=ppt/slides/slide33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</p:spTree>
  </p:cSld>
  <p:clrMapOvr>
    <a:masterClrMapping/>
  </p:clrMapOvr>
</p:sld>
</file>

<file path=ppt/slides/slide33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47979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112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136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450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1278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442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466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6780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498347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</p:txBody>
      </p:sp>
    </p:spTree>
  </p:cSld>
  <p:clrMapOvr>
    <a:masterClrMapping/>
  </p:clrMapOvr>
</p:sld>
</file>

<file path=ppt/slides/slide33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84218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28532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72846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835486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27862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72176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34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34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4797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136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127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466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568870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</p:txBody>
      </p:sp>
    </p:spTree>
  </p:cSld>
  <p:clrMapOvr>
    <a:masterClrMapping/>
  </p:clrMapOvr>
</p:sld>
</file>

<file path=ppt/slides/slide34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39904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84218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28532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39234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835486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27862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34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34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1190116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</p:txBody>
      </p:sp>
    </p:spTree>
  </p:cSld>
  <p:clrMapOvr>
    <a:masterClrMapping/>
  </p:clrMapOvr>
</p:sld>
</file>

<file path=ppt/slides/slide34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1955905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39904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84218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639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594920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39234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835486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969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34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9035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098188" cy="472057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  <a:p>
            <a:pPr marL="0" marR="0">
              <a:lnSpc>
                <a:spcPts val="1117"/>
              </a:lnSpc>
              <a:spcBef>
                <a:spcPts val="3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65210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609524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3838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7132590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575731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801887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462014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905155"/>
            <a:ext cx="780669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</p:txBody>
      </p:sp>
    </p:spTree>
  </p:cSld>
  <p:clrMapOvr>
    <a:masterClrMapping/>
  </p:clrMapOvr>
</p:sld>
</file>

<file path=ppt/slides/slide34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51276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1955905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39904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9325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639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50606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594920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39234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655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969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34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672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7217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9035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6002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4051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8365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34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</p:spTree>
  </p:cSld>
  <p:clrMapOvr>
    <a:masterClrMapping/>
  </p:clrMapOvr>
</p:sld>
</file>

<file path=ppt/slides/slide35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87953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32267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76581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87283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31597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75911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</p:spTree>
  </p:cSld>
  <p:clrMapOvr>
    <a:masterClrMapping/>
  </p:clrMapOvr>
</p:sld>
</file>

<file path=ppt/slides/slide35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2846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161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475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176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490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08051"/>
            <a:ext cx="1098188" cy="477087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  <a:p>
            <a:pPr marL="0" marR="0">
              <a:lnSpc>
                <a:spcPts val="1117"/>
              </a:lnSpc>
              <a:spcBef>
                <a:spcPts val="127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</p:txBody>
      </p:sp>
    </p:spTree>
  </p:cSld>
  <p:clrMapOvr>
    <a:masterClrMapping/>
  </p:clrMapOvr>
</p:sld>
</file>

<file path=ppt/slides/slide35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39957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</p:spTree>
  </p:cSld>
  <p:clrMapOvr>
    <a:masterClrMapping/>
  </p:clrMapOvr>
</p:sld>
</file>

<file path=ppt/slides/slide35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210697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87953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32267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610027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87283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31597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</p:spTree>
  </p:cSld>
  <p:clrMapOvr>
    <a:masterClrMapping/>
  </p:clrMapOvr>
</p:sld>
</file>

<file path=ppt/slides/slide35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2846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161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176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490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731031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</p:txBody>
      </p:sp>
    </p:spTree>
  </p:cSld>
  <p:clrMapOvr>
    <a:masterClrMapping/>
  </p:clrMapOvr>
</p:sld>
</file>

<file path=ppt/slides/slide35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790211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</p:spTree>
  </p:cSld>
  <p:clrMapOvr>
    <a:masterClrMapping/>
  </p:clrMapOvr>
</p:sld>
</file>

<file path=ppt/slides/slide35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66383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21069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87953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65712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610027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87283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</p:spTree>
  </p:cSld>
  <p:clrMapOvr>
    <a:masterClrMapping/>
  </p:clrMapOvr>
</p:sld>
</file>

<file path=ppt/slides/slide35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2846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176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674643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</p:txBody>
      </p:sp>
    </p:spTree>
  </p:cSld>
  <p:clrMapOvr>
    <a:masterClrMapping/>
  </p:clrMapOvr>
</p:sld>
</file>

<file path=ppt/slides/slide35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063136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672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6002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35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22068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66383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21069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21398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65712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610027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36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36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47979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1121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426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136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450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1764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1278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442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2756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466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6780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094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108421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</p:txBody>
      </p:sp>
    </p:spTree>
  </p:cSld>
  <p:clrMapOvr>
    <a:masterClrMapping/>
  </p:clrMapOvr>
</p:sld>
</file>

<file path=ppt/slides/slide36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253363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28532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72846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17161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27862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72176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16490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</p:spTree>
  </p:cSld>
  <p:clrMapOvr>
    <a:masterClrMapping/>
  </p:clrMapOvr>
</p:sld>
</file>

<file path=ppt/slides/slide36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</p:spTree>
  </p:cSld>
  <p:clrMapOvr>
    <a:masterClrMapping/>
  </p:clrMapOvr>
</p:sld>
</file>

<file path=ppt/slides/slide36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47979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112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136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450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1278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442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466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6780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498347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</p:txBody>
      </p:sp>
    </p:spTree>
  </p:cSld>
  <p:clrMapOvr>
    <a:masterClrMapping/>
  </p:clrMapOvr>
</p:sld>
</file>

<file path=ppt/slides/slide36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84218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28532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72846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835486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27862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72176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36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36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4797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136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127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466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568870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</p:txBody>
      </p:sp>
    </p:spTree>
  </p:cSld>
  <p:clrMapOvr>
    <a:masterClrMapping/>
  </p:clrMapOvr>
</p:sld>
</file>

<file path=ppt/slides/slide36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39904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84218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28532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39234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835486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27862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36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37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1190116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</p:txBody>
      </p:sp>
    </p:spTree>
  </p:cSld>
  <p:clrMapOvr>
    <a:masterClrMapping/>
  </p:clrMapOvr>
</p:sld>
</file>

<file path=ppt/slides/slide37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1955905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39904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84218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639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594920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39234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835486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969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37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9035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8365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37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780669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</p:txBody>
      </p:sp>
    </p:spTree>
  </p:cSld>
  <p:clrMapOvr>
    <a:masterClrMapping/>
  </p:clrMapOvr>
</p:sld>
</file>

<file path=ppt/slides/slide37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51276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1955905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39904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9325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639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50606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594920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39234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655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969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37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672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7217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9035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6002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4051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8365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37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</p:spTree>
  </p:cSld>
  <p:clrMapOvr>
    <a:masterClrMapping/>
  </p:clrMapOvr>
</p:sld>
</file>

<file path=ppt/slides/slide37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87953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32267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76581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87283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31597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75911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</p:spTree>
  </p:cSld>
  <p:clrMapOvr>
    <a:masterClrMapping/>
  </p:clrMapOvr>
</p:sld>
</file>

<file path=ppt/slides/slide37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2846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161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475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176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490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08051"/>
            <a:ext cx="1098188" cy="477087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  <a:p>
            <a:pPr marL="0" marR="0">
              <a:lnSpc>
                <a:spcPts val="1117"/>
              </a:lnSpc>
              <a:spcBef>
                <a:spcPts val="127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</p:txBody>
      </p:sp>
    </p:spTree>
  </p:cSld>
  <p:clrMapOvr>
    <a:masterClrMapping/>
  </p:clrMapOvr>
</p:sld>
</file>

<file path=ppt/slides/slide37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39957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</p:spTree>
  </p:cSld>
  <p:clrMapOvr>
    <a:masterClrMapping/>
  </p:clrMapOvr>
</p:sld>
</file>

<file path=ppt/slides/slide38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210697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87953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32267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610027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87283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31597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</p:spTree>
  </p:cSld>
  <p:clrMapOvr>
    <a:masterClrMapping/>
  </p:clrMapOvr>
</p:sld>
</file>

<file path=ppt/slides/slide38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2846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161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176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490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731031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</p:txBody>
      </p:sp>
    </p:spTree>
  </p:cSld>
  <p:clrMapOvr>
    <a:masterClrMapping/>
  </p:clrMapOvr>
</p:sld>
</file>

<file path=ppt/slides/slide38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790211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</p:spTree>
  </p:cSld>
  <p:clrMapOvr>
    <a:masterClrMapping/>
  </p:clrMapOvr>
</p:sld>
</file>

<file path=ppt/slides/slide38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66383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21069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87953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65712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610027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87283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</p:spTree>
  </p:cSld>
  <p:clrMapOvr>
    <a:masterClrMapping/>
  </p:clrMapOvr>
</p:sld>
</file>

<file path=ppt/slides/slide38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2846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176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674643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</p:txBody>
      </p:sp>
    </p:spTree>
  </p:cSld>
  <p:clrMapOvr>
    <a:masterClrMapping/>
  </p:clrMapOvr>
</p:sld>
</file>

<file path=ppt/slides/slide38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063136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672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6002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38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22068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66383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21069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21398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65712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610027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38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38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47979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1121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426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136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450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1764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1278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442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2756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466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6780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094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108421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</p:txBody>
      </p:sp>
    </p:spTree>
  </p:cSld>
  <p:clrMapOvr>
    <a:masterClrMapping/>
  </p:clrMapOvr>
</p:sld>
</file>

<file path=ppt/slides/slide38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253363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28532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72846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17161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27862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72176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16490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</p:spTree>
  </p:cSld>
  <p:clrMapOvr>
    <a:masterClrMapping/>
  </p:clrMapOvr>
</p:sld>
</file>

<file path=ppt/slides/slide39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</p:spTree>
  </p:cSld>
  <p:clrMapOvr>
    <a:masterClrMapping/>
  </p:clrMapOvr>
</p:sld>
</file>

<file path=ppt/slides/slide39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47979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112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136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450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1278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442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466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6780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498347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</p:txBody>
      </p:sp>
    </p:spTree>
  </p:cSld>
  <p:clrMapOvr>
    <a:masterClrMapping/>
  </p:clrMapOvr>
</p:sld>
</file>

<file path=ppt/slides/slide39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84218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28532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72846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835486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27862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72176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39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39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4797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136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127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466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568870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</p:txBody>
      </p:sp>
    </p:spTree>
  </p:cSld>
  <p:clrMapOvr>
    <a:masterClrMapping/>
  </p:clrMapOvr>
</p:sld>
</file>

<file path=ppt/slides/slide39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39904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84218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28532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39234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835486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27862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39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39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1190116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</p:txBody>
      </p:sp>
    </p:spTree>
  </p:cSld>
  <p:clrMapOvr>
    <a:masterClrMapping/>
  </p:clrMapOvr>
</p:sld>
</file>

<file path=ppt/slides/slide39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1955905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39904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84218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639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594920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39234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835486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969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39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9035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8365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40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780669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</p:txBody>
      </p:sp>
    </p:spTree>
  </p:cSld>
  <p:clrMapOvr>
    <a:masterClrMapping/>
  </p:clrMapOvr>
</p:sld>
</file>

<file path=ppt/slides/slide40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51276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1955905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39904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9325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639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50606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594920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39234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655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969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40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672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7217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9035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6002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4051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8365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40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</p:spTree>
  </p:cSld>
  <p:clrMapOvr>
    <a:masterClrMapping/>
  </p:clrMapOvr>
</p:sld>
</file>

<file path=ppt/slides/slide40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87953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32267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76581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87283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31597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75911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</p:spTree>
  </p:cSld>
  <p:clrMapOvr>
    <a:masterClrMapping/>
  </p:clrMapOvr>
</p:sld>
</file>

<file path=ppt/slides/slide40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2846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161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475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176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490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08051"/>
            <a:ext cx="1098188" cy="477087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  <a:p>
            <a:pPr marL="0" marR="0">
              <a:lnSpc>
                <a:spcPts val="1117"/>
              </a:lnSpc>
              <a:spcBef>
                <a:spcPts val="127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</p:txBody>
      </p:sp>
    </p:spTree>
  </p:cSld>
  <p:clrMapOvr>
    <a:masterClrMapping/>
  </p:clrMapOvr>
</p:sld>
</file>

<file path=ppt/slides/slide40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39957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</p:spTree>
  </p:cSld>
  <p:clrMapOvr>
    <a:masterClrMapping/>
  </p:clrMapOvr>
</p:sld>
</file>

<file path=ppt/slides/slide40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210697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87953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32267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610027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87283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31597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</p:spTree>
  </p:cSld>
  <p:clrMapOvr>
    <a:masterClrMapping/>
  </p:clrMapOvr>
</p:sld>
</file>

<file path=ppt/slides/slide40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2846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161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176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490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731031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</p:txBody>
      </p:sp>
    </p:spTree>
  </p:cSld>
  <p:clrMapOvr>
    <a:masterClrMapping/>
  </p:clrMapOvr>
</p:sld>
</file>

<file path=ppt/slides/slide40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790211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</p:spTree>
  </p:cSld>
  <p:clrMapOvr>
    <a:masterClrMapping/>
  </p:clrMapOvr>
</p:sld>
</file>

<file path=ppt/slides/slide41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66383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21069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87953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65712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610027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87283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</p:spTree>
  </p:cSld>
  <p:clrMapOvr>
    <a:masterClrMapping/>
  </p:clrMapOvr>
</p:sld>
</file>

<file path=ppt/slides/slide41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2846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176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674643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</p:txBody>
      </p:sp>
    </p:spTree>
  </p:cSld>
  <p:clrMapOvr>
    <a:masterClrMapping/>
  </p:clrMapOvr>
</p:sld>
</file>

<file path=ppt/slides/slide41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063136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672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6002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41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22068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66383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21069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21398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65712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610027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41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41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47979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1121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426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136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450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1764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1278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442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2756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466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6780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094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108421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</p:txBody>
      </p:sp>
    </p:spTree>
  </p:cSld>
  <p:clrMapOvr>
    <a:masterClrMapping/>
  </p:clrMapOvr>
</p:sld>
</file>

<file path=ppt/slides/slide41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253363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28532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72846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17161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27862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72176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16490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</p:spTree>
  </p:cSld>
  <p:clrMapOvr>
    <a:masterClrMapping/>
  </p:clrMapOvr>
</p:sld>
</file>

<file path=ppt/slides/slide41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</p:spTree>
  </p:cSld>
  <p:clrMapOvr>
    <a:masterClrMapping/>
  </p:clrMapOvr>
</p:sld>
</file>

<file path=ppt/slides/slide41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47979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112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136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450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1278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442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466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6780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498347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</p:txBody>
      </p:sp>
    </p:spTree>
  </p:cSld>
  <p:clrMapOvr>
    <a:masterClrMapping/>
  </p:clrMapOvr>
</p:sld>
</file>

<file path=ppt/slides/slide41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84218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28532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72846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835486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27862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72176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42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42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4797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136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127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466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568870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</p:txBody>
      </p:sp>
    </p:spTree>
  </p:cSld>
  <p:clrMapOvr>
    <a:masterClrMapping/>
  </p:clrMapOvr>
</p:sld>
</file>

<file path=ppt/slides/slide42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39904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84218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28532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39234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835486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27862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42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42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1190116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</p:txBody>
      </p:sp>
    </p:spTree>
  </p:cSld>
  <p:clrMapOvr>
    <a:masterClrMapping/>
  </p:clrMapOvr>
</p:sld>
</file>

<file path=ppt/slides/slide42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1955905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39904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84218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639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594920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39234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835486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969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42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9035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8365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42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780669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</p:txBody>
      </p:sp>
    </p:spTree>
  </p:cSld>
  <p:clrMapOvr>
    <a:masterClrMapping/>
  </p:clrMapOvr>
</p:sld>
</file>

<file path=ppt/slides/slide42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51276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1955905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39904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9325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639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50606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594920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39234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655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969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42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672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7217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9035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6002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4051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8365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43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</p:spTree>
  </p:cSld>
  <p:clrMapOvr>
    <a:masterClrMapping/>
  </p:clrMapOvr>
</p:sld>
</file>

<file path=ppt/slides/slide43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87953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32267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76581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87283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31597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75911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</p:spTree>
  </p:cSld>
  <p:clrMapOvr>
    <a:masterClrMapping/>
  </p:clrMapOvr>
</p:sld>
</file>

<file path=ppt/slides/slide43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2846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161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475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176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490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08051"/>
            <a:ext cx="1098188" cy="477087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  <a:p>
            <a:pPr marL="0" marR="0">
              <a:lnSpc>
                <a:spcPts val="1117"/>
              </a:lnSpc>
              <a:spcBef>
                <a:spcPts val="127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</p:txBody>
      </p:sp>
    </p:spTree>
  </p:cSld>
  <p:clrMapOvr>
    <a:masterClrMapping/>
  </p:clrMapOvr>
</p:sld>
</file>

<file path=ppt/slides/slide43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39957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</p:spTree>
  </p:cSld>
  <p:clrMapOvr>
    <a:masterClrMapping/>
  </p:clrMapOvr>
</p:sld>
</file>

<file path=ppt/slides/slide43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210697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87953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32267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610027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87283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31597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</p:spTree>
  </p:cSld>
  <p:clrMapOvr>
    <a:masterClrMapping/>
  </p:clrMapOvr>
</p:sld>
</file>

<file path=ppt/slides/slide43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2846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161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176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490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731031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</p:txBody>
      </p:sp>
    </p:spTree>
  </p:cSld>
  <p:clrMapOvr>
    <a:masterClrMapping/>
  </p:clrMapOvr>
</p:sld>
</file>

<file path=ppt/slides/slide43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790211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</p:spTree>
  </p:cSld>
  <p:clrMapOvr>
    <a:masterClrMapping/>
  </p:clrMapOvr>
</p:sld>
</file>

<file path=ppt/slides/slide43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66383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21069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87953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65712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610027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87283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</p:spTree>
  </p:cSld>
  <p:clrMapOvr>
    <a:masterClrMapping/>
  </p:clrMapOvr>
</p:sld>
</file>

<file path=ppt/slides/slide43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2846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176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674643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</p:txBody>
      </p:sp>
    </p:spTree>
  </p:cSld>
  <p:clrMapOvr>
    <a:masterClrMapping/>
  </p:clrMapOvr>
</p:sld>
</file>

<file path=ppt/slides/slide43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063136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672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6002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44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22068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66383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21069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21398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65712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610027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44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44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47979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1121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426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136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450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1764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1278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442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2756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466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6780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094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108421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</p:txBody>
      </p:sp>
    </p:spTree>
  </p:cSld>
  <p:clrMapOvr>
    <a:masterClrMapping/>
  </p:clrMapOvr>
</p:sld>
</file>

<file path=ppt/slides/slide44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253363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28532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72846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17161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27862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72176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16490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</p:spTree>
  </p:cSld>
  <p:clrMapOvr>
    <a:masterClrMapping/>
  </p:clrMapOvr>
</p:sld>
</file>

<file path=ppt/slides/slide44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</p:spTree>
  </p:cSld>
  <p:clrMapOvr>
    <a:masterClrMapping/>
  </p:clrMapOvr>
</p:sld>
</file>

<file path=ppt/slides/slide44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47979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112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136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450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1278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442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466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6780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498347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</p:txBody>
      </p:sp>
    </p:spTree>
  </p:cSld>
  <p:clrMapOvr>
    <a:masterClrMapping/>
  </p:clrMapOvr>
</p:sld>
</file>

<file path=ppt/slides/slide44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84218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28532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72846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835486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27862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72176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44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44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4797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136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127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466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568870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</p:txBody>
      </p:sp>
    </p:spTree>
  </p:cSld>
  <p:clrMapOvr>
    <a:masterClrMapping/>
  </p:clrMapOvr>
</p:sld>
</file>

<file path=ppt/slides/slide44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39904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84218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28532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39234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835486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27862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45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45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1190116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</p:txBody>
      </p:sp>
    </p:spTree>
  </p:cSld>
  <p:clrMapOvr>
    <a:masterClrMapping/>
  </p:clrMapOvr>
</p:sld>
</file>

<file path=ppt/slides/slide45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1955905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39904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84218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639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594920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39234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835486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969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45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9035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8365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45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780669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</p:txBody>
      </p:sp>
    </p:spTree>
  </p:cSld>
  <p:clrMapOvr>
    <a:masterClrMapping/>
  </p:clrMapOvr>
</p:sld>
</file>

<file path=ppt/slides/slide45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51276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1955905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39904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9325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639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50606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594920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39234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655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969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45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672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7217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9035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6002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4051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8365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45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</p:spTree>
  </p:cSld>
  <p:clrMapOvr>
    <a:masterClrMapping/>
  </p:clrMapOvr>
</p:sld>
</file>

<file path=ppt/slides/slide45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87953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32267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76581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87283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31597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75911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</p:spTree>
  </p:cSld>
  <p:clrMapOvr>
    <a:masterClrMapping/>
  </p:clrMapOvr>
</p:sld>
</file>

<file path=ppt/slides/slide45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2846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161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475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176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490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08051"/>
            <a:ext cx="1098188" cy="477087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  <a:p>
            <a:pPr marL="0" marR="0">
              <a:lnSpc>
                <a:spcPts val="1117"/>
              </a:lnSpc>
              <a:spcBef>
                <a:spcPts val="127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</p:txBody>
      </p:sp>
    </p:spTree>
  </p:cSld>
  <p:clrMapOvr>
    <a:masterClrMapping/>
  </p:clrMapOvr>
</p:sld>
</file>

<file path=ppt/slides/slide46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39957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</p:spTree>
  </p:cSld>
  <p:clrMapOvr>
    <a:masterClrMapping/>
  </p:clrMapOvr>
</p:sld>
</file>

<file path=ppt/slides/slide46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210697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87953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32267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610027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87283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31597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</p:spTree>
  </p:cSld>
  <p:clrMapOvr>
    <a:masterClrMapping/>
  </p:clrMapOvr>
</p:sld>
</file>

<file path=ppt/slides/slide46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2846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161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176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490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731031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</p:txBody>
      </p:sp>
    </p:spTree>
  </p:cSld>
  <p:clrMapOvr>
    <a:masterClrMapping/>
  </p:clrMapOvr>
</p:sld>
</file>

<file path=ppt/slides/slide46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790211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</p:spTree>
  </p:cSld>
  <p:clrMapOvr>
    <a:masterClrMapping/>
  </p:clrMapOvr>
</p:sld>
</file>

<file path=ppt/slides/slide46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66383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21069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87953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65712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610027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87283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</p:spTree>
  </p:cSld>
  <p:clrMapOvr>
    <a:masterClrMapping/>
  </p:clrMapOvr>
</p:sld>
</file>

<file path=ppt/slides/slide46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2846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176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674643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</p:txBody>
      </p:sp>
    </p:spTree>
  </p:cSld>
  <p:clrMapOvr>
    <a:masterClrMapping/>
  </p:clrMapOvr>
</p:sld>
</file>

<file path=ppt/slides/slide46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063136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672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6002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46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22068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66383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21069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21398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65712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610027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46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46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47979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1121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426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136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450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1764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1278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442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2756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466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6780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094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108421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</p:txBody>
      </p:sp>
    </p:spTree>
  </p:cSld>
  <p:clrMapOvr>
    <a:masterClrMapping/>
  </p:clrMapOvr>
</p:sld>
</file>

<file path=ppt/slides/slide47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253363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28532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72846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17161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27862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72176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16490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</p:spTree>
  </p:cSld>
  <p:clrMapOvr>
    <a:masterClrMapping/>
  </p:clrMapOvr>
</p:sld>
</file>

<file path=ppt/slides/slide47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</p:spTree>
  </p:cSld>
  <p:clrMapOvr>
    <a:masterClrMapping/>
  </p:clrMapOvr>
</p:sld>
</file>

<file path=ppt/slides/slide47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47979"/>
            <a:ext cx="1098188" cy="472057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  <a:p>
            <a:pPr marL="0" marR="0">
              <a:lnSpc>
                <a:spcPts val="1117"/>
              </a:lnSpc>
              <a:spcBef>
                <a:spcPts val="3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3715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029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2344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31764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76078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20393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64707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609021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3335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0457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359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1673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31094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75408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47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47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4797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136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127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466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568870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</p:txBody>
      </p:sp>
    </p:spTree>
  </p:cSld>
  <p:clrMapOvr>
    <a:masterClrMapping/>
  </p:clrMapOvr>
</p:sld>
</file>

<file path=ppt/slides/slide47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39904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84218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28532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39234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835486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27862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47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47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1190116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</p:txBody>
      </p:sp>
    </p:spTree>
  </p:cSld>
  <p:clrMapOvr>
    <a:masterClrMapping/>
  </p:clrMapOvr>
</p:sld>
</file>

<file path=ppt/slides/slide47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1955905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39904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84218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639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594920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39234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835486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969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47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9035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8365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48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780669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</p:txBody>
      </p:sp>
    </p:spTree>
  </p:cSld>
  <p:clrMapOvr>
    <a:masterClrMapping/>
  </p:clrMapOvr>
</p:sld>
</file>

<file path=ppt/slides/slide48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51276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1955905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39904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9325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639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50606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594920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39234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655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969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48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672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7217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9035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6002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4051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8365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48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</p:spTree>
  </p:cSld>
  <p:clrMapOvr>
    <a:masterClrMapping/>
  </p:clrMapOvr>
</p:sld>
</file>

<file path=ppt/slides/slide48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87953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32267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76581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87283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31597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75911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</p:spTree>
  </p:cSld>
  <p:clrMapOvr>
    <a:masterClrMapping/>
  </p:clrMapOvr>
</p:sld>
</file>

<file path=ppt/slides/slide48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2846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161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475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176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490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08051"/>
            <a:ext cx="1098188" cy="477087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  <a:p>
            <a:pPr marL="0" marR="0">
              <a:lnSpc>
                <a:spcPts val="1117"/>
              </a:lnSpc>
              <a:spcBef>
                <a:spcPts val="127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</p:txBody>
      </p:sp>
    </p:spTree>
  </p:cSld>
  <p:clrMapOvr>
    <a:masterClrMapping/>
  </p:clrMapOvr>
</p:sld>
</file>

<file path=ppt/slides/slide48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39957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</p:spTree>
  </p:cSld>
  <p:clrMapOvr>
    <a:masterClrMapping/>
  </p:clrMapOvr>
</p:sld>
</file>

<file path=ppt/slides/slide48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210697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87953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32267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610027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87283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31597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</p:spTree>
  </p:cSld>
  <p:clrMapOvr>
    <a:masterClrMapping/>
  </p:clrMapOvr>
</p:sld>
</file>

<file path=ppt/slides/slide48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2846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161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176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490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731031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</p:txBody>
      </p:sp>
    </p:spTree>
  </p:cSld>
  <p:clrMapOvr>
    <a:masterClrMapping/>
  </p:clrMapOvr>
</p:sld>
</file>

<file path=ppt/slides/slide48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790211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</p:spTree>
  </p:cSld>
  <p:clrMapOvr>
    <a:masterClrMapping/>
  </p:clrMapOvr>
</p:sld>
</file>

<file path=ppt/slides/slide49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66383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21069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87953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65712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610027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87283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</p:spTree>
  </p:cSld>
  <p:clrMapOvr>
    <a:masterClrMapping/>
  </p:clrMapOvr>
</p:sld>
</file>

<file path=ppt/slides/slide49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2846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176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674643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</p:txBody>
      </p:sp>
    </p:spTree>
  </p:cSld>
  <p:clrMapOvr>
    <a:masterClrMapping/>
  </p:clrMapOvr>
</p:sld>
</file>

<file path=ppt/slides/slide49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063136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672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6002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49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22068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66383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21069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21398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65712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610027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49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49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47979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1121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426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136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450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1764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1278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442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2756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466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6780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094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108421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</p:txBody>
      </p:sp>
    </p:spTree>
  </p:cSld>
  <p:clrMapOvr>
    <a:masterClrMapping/>
  </p:clrMapOvr>
</p:sld>
</file>

<file path=ppt/slides/slide49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253363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28532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72846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17161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27862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72176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16490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</p:spTree>
  </p:cSld>
  <p:clrMapOvr>
    <a:masterClrMapping/>
  </p:clrMapOvr>
</p:sld>
</file>

<file path=ppt/slides/slide49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</p:spTree>
  </p:cSld>
  <p:clrMapOvr>
    <a:masterClrMapping/>
  </p:clrMapOvr>
</p:sld>
</file>

<file path=ppt/slides/slide49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47979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112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136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450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1278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442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466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6780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498347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</p:txBody>
      </p:sp>
    </p:spTree>
  </p:cSld>
  <p:clrMapOvr>
    <a:masterClrMapping/>
  </p:clrMapOvr>
</p:sld>
</file>

<file path=ppt/slides/slide49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84218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28532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72846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835486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27862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72176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50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50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4797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136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127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466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568870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</p:txBody>
      </p:sp>
    </p:spTree>
  </p:cSld>
  <p:clrMapOvr>
    <a:masterClrMapping/>
  </p:clrMapOvr>
</p:sld>
</file>

<file path=ppt/slides/slide50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39904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84218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28532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39234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835486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27862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50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098188" cy="472057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  <a:p>
            <a:pPr marL="0" marR="0">
              <a:lnSpc>
                <a:spcPts val="1117"/>
              </a:lnSpc>
              <a:spcBef>
                <a:spcPts val="3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609524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3838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152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575731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801887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46201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905155"/>
            <a:ext cx="1190116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</p:txBody>
      </p:sp>
    </p:spTree>
  </p:cSld>
  <p:clrMapOvr>
    <a:masterClrMapping/>
  </p:clrMapOvr>
</p:sld>
</file>

<file path=ppt/slides/slide50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1955905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39904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84218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639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594920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39234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835486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969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50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9035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8365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50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780669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</p:txBody>
      </p:sp>
    </p:spTree>
  </p:cSld>
  <p:clrMapOvr>
    <a:masterClrMapping/>
  </p:clrMapOvr>
</p:sld>
</file>

<file path=ppt/slides/slide50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51276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1955905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39904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9325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639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50606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594920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39234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655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969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50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672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7217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9035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6002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4051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8365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50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</p:spTree>
  </p:cSld>
  <p:clrMapOvr>
    <a:masterClrMapping/>
  </p:clrMapOvr>
</p:sld>
</file>

<file path=ppt/slides/slide51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87953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32267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76581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87283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31597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75911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</p:spTree>
  </p:cSld>
  <p:clrMapOvr>
    <a:masterClrMapping/>
  </p:clrMapOvr>
</p:sld>
</file>

<file path=ppt/slides/slide51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2846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161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475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176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490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08051"/>
            <a:ext cx="1098188" cy="477087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  <a:p>
            <a:pPr marL="0" marR="0">
              <a:lnSpc>
                <a:spcPts val="1117"/>
              </a:lnSpc>
              <a:spcBef>
                <a:spcPts val="127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</p:txBody>
      </p:sp>
    </p:spTree>
  </p:cSld>
  <p:clrMapOvr>
    <a:masterClrMapping/>
  </p:clrMapOvr>
</p:sld>
</file>

<file path=ppt/slides/slide51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39957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</p:spTree>
  </p:cSld>
  <p:clrMapOvr>
    <a:masterClrMapping/>
  </p:clrMapOvr>
</p:sld>
</file>

<file path=ppt/slides/slide51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210697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87953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32267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610027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87283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31597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</p:spTree>
  </p:cSld>
  <p:clrMapOvr>
    <a:masterClrMapping/>
  </p:clrMapOvr>
</p:sld>
</file>

<file path=ppt/slides/slide51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2846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161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176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490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731031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</p:txBody>
      </p:sp>
    </p:spTree>
  </p:cSld>
  <p:clrMapOvr>
    <a:masterClrMapping/>
  </p:clrMapOvr>
</p:sld>
</file>

<file path=ppt/slides/slide51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790211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</p:spTree>
  </p:cSld>
  <p:clrMapOvr>
    <a:masterClrMapping/>
  </p:clrMapOvr>
</p:sld>
</file>

<file path=ppt/slides/slide51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66383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21069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87953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65712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610027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87283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</p:spTree>
  </p:cSld>
  <p:clrMapOvr>
    <a:masterClrMapping/>
  </p:clrMapOvr>
</p:sld>
</file>

<file path=ppt/slides/slide51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2846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176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674643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</p:txBody>
      </p:sp>
    </p:spTree>
  </p:cSld>
  <p:clrMapOvr>
    <a:masterClrMapping/>
  </p:clrMapOvr>
</p:sld>
</file>

<file path=ppt/slides/slide51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063136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672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6002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51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22068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66383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21069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21398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65712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610027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52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52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47979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1121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426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136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450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1764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1278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442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2756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466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6780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094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108421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</p:txBody>
      </p:sp>
    </p:spTree>
  </p:cSld>
  <p:clrMapOvr>
    <a:masterClrMapping/>
  </p:clrMapOvr>
</p:sld>
</file>

<file path=ppt/slides/slide52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253363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28532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72846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17161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27862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72176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16490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</p:spTree>
  </p:cSld>
  <p:clrMapOvr>
    <a:masterClrMapping/>
  </p:clrMapOvr>
</p:sld>
</file>

<file path=ppt/slides/slide52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</p:spTree>
  </p:cSld>
  <p:clrMapOvr>
    <a:masterClrMapping/>
  </p:clrMapOvr>
</p:sld>
</file>

<file path=ppt/slides/slide52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47979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112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136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450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1278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442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466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6780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498347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</p:txBody>
      </p:sp>
    </p:spTree>
  </p:cSld>
  <p:clrMapOvr>
    <a:masterClrMapping/>
  </p:clrMapOvr>
</p:sld>
</file>

<file path=ppt/slides/slide52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84218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28532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72846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835486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27862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72176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52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52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4797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136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127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466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568870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</p:txBody>
      </p:sp>
    </p:spTree>
  </p:cSld>
  <p:clrMapOvr>
    <a:masterClrMapping/>
  </p:clrMapOvr>
</p:sld>
</file>

<file path=ppt/slides/slide52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39904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84218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28532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39234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835486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27862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52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53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1190116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</p:txBody>
      </p:sp>
    </p:spTree>
  </p:cSld>
  <p:clrMapOvr>
    <a:masterClrMapping/>
  </p:clrMapOvr>
</p:sld>
</file>

<file path=ppt/slides/slide53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1955905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39904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84218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639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594920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39234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835486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969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53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9035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8365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53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780669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</p:txBody>
      </p:sp>
    </p:spTree>
  </p:cSld>
  <p:clrMapOvr>
    <a:masterClrMapping/>
  </p:clrMapOvr>
</p:sld>
</file>

<file path=ppt/slides/slide53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51276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1955905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39904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9325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639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50606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594920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39234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655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969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53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672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7217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9035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6002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4051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8365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53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</p:spTree>
  </p:cSld>
  <p:clrMapOvr>
    <a:masterClrMapping/>
  </p:clrMapOvr>
</p:sld>
</file>

<file path=ppt/slides/slide53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87953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32267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76581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87283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31597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75911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</p:spTree>
  </p:cSld>
  <p:clrMapOvr>
    <a:masterClrMapping/>
  </p:clrMapOvr>
</p:sld>
</file>

<file path=ppt/slides/slide53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2846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161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475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176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490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08051"/>
            <a:ext cx="1098188" cy="477087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  <a:p>
            <a:pPr marL="0" marR="0">
              <a:lnSpc>
                <a:spcPts val="1117"/>
              </a:lnSpc>
              <a:spcBef>
                <a:spcPts val="127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</p:txBody>
      </p:sp>
    </p:spTree>
  </p:cSld>
  <p:clrMapOvr>
    <a:masterClrMapping/>
  </p:clrMapOvr>
</p:sld>
</file>

<file path=ppt/slides/slide53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39957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</p:spTree>
  </p:cSld>
  <p:clrMapOvr>
    <a:masterClrMapping/>
  </p:clrMapOvr>
</p:sld>
</file>

<file path=ppt/slides/slide54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210697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87953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32267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610027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87283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31597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</p:spTree>
  </p:cSld>
  <p:clrMapOvr>
    <a:masterClrMapping/>
  </p:clrMapOvr>
</p:sld>
</file>

<file path=ppt/slides/slide54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2846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161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176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490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731031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</p:txBody>
      </p:sp>
    </p:spTree>
  </p:cSld>
  <p:clrMapOvr>
    <a:masterClrMapping/>
  </p:clrMapOvr>
</p:sld>
</file>

<file path=ppt/slides/slide54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790211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</p:spTree>
  </p:cSld>
  <p:clrMapOvr>
    <a:masterClrMapping/>
  </p:clrMapOvr>
</p:sld>
</file>

<file path=ppt/slides/slide54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66383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21069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87953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65712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610027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87283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</p:spTree>
  </p:cSld>
  <p:clrMapOvr>
    <a:masterClrMapping/>
  </p:clrMapOvr>
</p:sld>
</file>

<file path=ppt/slides/slide54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2846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176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674643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</p:txBody>
      </p:sp>
    </p:spTree>
  </p:cSld>
  <p:clrMapOvr>
    <a:masterClrMapping/>
  </p:clrMapOvr>
</p:sld>
</file>

<file path=ppt/slides/slide54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063136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672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6002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54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22068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66383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21069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21398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65712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610027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54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54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47979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1121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426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136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450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1764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1278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442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2756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466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6780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094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108421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</p:txBody>
      </p:sp>
    </p:spTree>
  </p:cSld>
  <p:clrMapOvr>
    <a:masterClrMapping/>
  </p:clrMapOvr>
</p:sld>
</file>

<file path=ppt/slides/slide54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253363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28532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72846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17161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27862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72176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16490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</p:spTree>
  </p:cSld>
  <p:clrMapOvr>
    <a:masterClrMapping/>
  </p:clrMapOvr>
</p:sld>
</file>

<file path=ppt/slides/slide55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</p:spTree>
  </p:cSld>
  <p:clrMapOvr>
    <a:masterClrMapping/>
  </p:clrMapOvr>
</p:sld>
</file>

<file path=ppt/slides/slide55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47979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112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136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450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1278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442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466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6780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498347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</p:txBody>
      </p:sp>
    </p:spTree>
  </p:cSld>
  <p:clrMapOvr>
    <a:masterClrMapping/>
  </p:clrMapOvr>
</p:sld>
</file>

<file path=ppt/slides/slide55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84218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28532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72846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835486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27862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72176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55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55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4797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136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127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466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568870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</p:txBody>
      </p:sp>
    </p:spTree>
  </p:cSld>
  <p:clrMapOvr>
    <a:masterClrMapping/>
  </p:clrMapOvr>
</p:sld>
</file>

<file path=ppt/slides/slide55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39904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84218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28532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39234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835486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27862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55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55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1190116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</p:txBody>
      </p:sp>
    </p:spTree>
  </p:cSld>
  <p:clrMapOvr>
    <a:masterClrMapping/>
  </p:clrMapOvr>
</p:sld>
</file>

<file path=ppt/slides/slide55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1955905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39904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84218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639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594920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39234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835486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969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55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9035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8365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56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780669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</p:txBody>
      </p:sp>
    </p:spTree>
  </p:cSld>
  <p:clrMapOvr>
    <a:masterClrMapping/>
  </p:clrMapOvr>
</p:sld>
</file>

<file path=ppt/slides/slide56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51276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1955905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39904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9325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639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50606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594920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39234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655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969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56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672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7217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9035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6002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4051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8365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56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</p:spTree>
  </p:cSld>
  <p:clrMapOvr>
    <a:masterClrMapping/>
  </p:clrMapOvr>
</p:sld>
</file>

<file path=ppt/slides/slide56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87953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32267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76581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87283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31597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75911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</p:spTree>
  </p:cSld>
  <p:clrMapOvr>
    <a:masterClrMapping/>
  </p:clrMapOvr>
</p:sld>
</file>

<file path=ppt/slides/slide56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2846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161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475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176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490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08051"/>
            <a:ext cx="1098188" cy="477087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  <a:p>
            <a:pPr marL="0" marR="0">
              <a:lnSpc>
                <a:spcPts val="1117"/>
              </a:lnSpc>
              <a:spcBef>
                <a:spcPts val="127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</p:txBody>
      </p:sp>
    </p:spTree>
  </p:cSld>
  <p:clrMapOvr>
    <a:masterClrMapping/>
  </p:clrMapOvr>
</p:sld>
</file>

<file path=ppt/slides/slide56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39957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</p:spTree>
  </p:cSld>
  <p:clrMapOvr>
    <a:masterClrMapping/>
  </p:clrMapOvr>
</p:sld>
</file>

<file path=ppt/slides/slide56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210697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87953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32267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610027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87283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31597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</p:spTree>
  </p:cSld>
  <p:clrMapOvr>
    <a:masterClrMapping/>
  </p:clrMapOvr>
</p:sld>
</file>

<file path=ppt/slides/slide56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2846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161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176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490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731031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</p:txBody>
      </p:sp>
    </p:spTree>
  </p:cSld>
  <p:clrMapOvr>
    <a:masterClrMapping/>
  </p:clrMapOvr>
</p:sld>
</file>

<file path=ppt/slides/slide56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790211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</p:spTree>
  </p:cSld>
  <p:clrMapOvr>
    <a:masterClrMapping/>
  </p:clrMapOvr>
</p:sld>
</file>

<file path=ppt/slides/slide57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66383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21069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87953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65712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610027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87283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</p:spTree>
  </p:cSld>
  <p:clrMapOvr>
    <a:masterClrMapping/>
  </p:clrMapOvr>
</p:sld>
</file>

<file path=ppt/slides/slide57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2846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176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674643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</p:txBody>
      </p:sp>
    </p:spTree>
  </p:cSld>
  <p:clrMapOvr>
    <a:masterClrMapping/>
  </p:clrMapOvr>
</p:sld>
</file>

<file path=ppt/slides/slide57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063136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672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6002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57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22068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66383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21069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21398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65712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610027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57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57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47979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1121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426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136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450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1764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1278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442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2756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466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6780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094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108421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</p:txBody>
      </p:sp>
    </p:spTree>
  </p:cSld>
  <p:clrMapOvr>
    <a:masterClrMapping/>
  </p:clrMapOvr>
</p:sld>
</file>

<file path=ppt/slides/slide57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253363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28532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72846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17161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27862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72176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16490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</p:spTree>
  </p:cSld>
  <p:clrMapOvr>
    <a:masterClrMapping/>
  </p:clrMapOvr>
</p:sld>
</file>

<file path=ppt/slides/slide57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</p:spTree>
  </p:cSld>
  <p:clrMapOvr>
    <a:masterClrMapping/>
  </p:clrMapOvr>
</p:sld>
</file>

<file path=ppt/slides/slide57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47979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112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136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450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1278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442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466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6780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498347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</p:txBody>
      </p:sp>
    </p:spTree>
  </p:cSld>
  <p:clrMapOvr>
    <a:masterClrMapping/>
  </p:clrMapOvr>
</p:sld>
</file>

<file path=ppt/slides/slide57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84218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28532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72846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835486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27862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72176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58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58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4797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136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127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466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568870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</p:txBody>
      </p:sp>
    </p:spTree>
  </p:cSld>
  <p:clrMapOvr>
    <a:masterClrMapping/>
  </p:clrMapOvr>
</p:sld>
</file>

<file path=ppt/slides/slide58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39904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84218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28532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39234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835486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27862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58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58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1190116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</p:txBody>
      </p:sp>
    </p:spTree>
  </p:cSld>
  <p:clrMapOvr>
    <a:masterClrMapping/>
  </p:clrMapOvr>
</p:sld>
</file>

<file path=ppt/slides/slide58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1955905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39904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84218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639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594920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39234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835486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969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58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9035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8365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58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780669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</p:txBody>
      </p:sp>
    </p:spTree>
  </p:cSld>
  <p:clrMapOvr>
    <a:masterClrMapping/>
  </p:clrMapOvr>
</p:sld>
</file>

<file path=ppt/slides/slide58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51276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1955905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39904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9325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639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50606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594920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39234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655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969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58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672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7217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9035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6002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4051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8365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59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</p:spTree>
  </p:cSld>
  <p:clrMapOvr>
    <a:masterClrMapping/>
  </p:clrMapOvr>
</p:sld>
</file>

<file path=ppt/slides/slide59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87953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32267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76581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87283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31597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75911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</p:spTree>
  </p:cSld>
  <p:clrMapOvr>
    <a:masterClrMapping/>
  </p:clrMapOvr>
</p:sld>
</file>

<file path=ppt/slides/slide59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2846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161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475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176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490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08051"/>
            <a:ext cx="1098188" cy="477087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  <a:p>
            <a:pPr marL="0" marR="0">
              <a:lnSpc>
                <a:spcPts val="1117"/>
              </a:lnSpc>
              <a:spcBef>
                <a:spcPts val="127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</p:txBody>
      </p:sp>
    </p:spTree>
  </p:cSld>
  <p:clrMapOvr>
    <a:masterClrMapping/>
  </p:clrMapOvr>
</p:sld>
</file>

<file path=ppt/slides/slide59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39957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</p:spTree>
  </p:cSld>
  <p:clrMapOvr>
    <a:masterClrMapping/>
  </p:clrMapOvr>
</p:sld>
</file>

<file path=ppt/slides/slide59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210697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87953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32267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610027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87283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31597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</p:spTree>
  </p:cSld>
  <p:clrMapOvr>
    <a:masterClrMapping/>
  </p:clrMapOvr>
</p:sld>
</file>

<file path=ppt/slides/slide59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2846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161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176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490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731031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</p:txBody>
      </p:sp>
    </p:spTree>
  </p:cSld>
  <p:clrMapOvr>
    <a:masterClrMapping/>
  </p:clrMapOvr>
</p:sld>
</file>

<file path=ppt/slides/slide59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790211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</p:spTree>
  </p:cSld>
  <p:clrMapOvr>
    <a:masterClrMapping/>
  </p:clrMapOvr>
</p:sld>
</file>

<file path=ppt/slides/slide59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66383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21069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87953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65712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610027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87283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</p:spTree>
  </p:cSld>
  <p:clrMapOvr>
    <a:masterClrMapping/>
  </p:clrMapOvr>
</p:sld>
</file>

<file path=ppt/slides/slide59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2846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176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674643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</p:txBody>
      </p:sp>
    </p:spTree>
  </p:cSld>
  <p:clrMapOvr>
    <a:masterClrMapping/>
  </p:clrMapOvr>
</p:sld>
</file>

<file path=ppt/slides/slide59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063136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672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6002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60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22068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66383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21069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21398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65712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610027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60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60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47979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1121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426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136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450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1764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1278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442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2756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466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6780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094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108421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</p:txBody>
      </p:sp>
    </p:spTree>
  </p:cSld>
  <p:clrMapOvr>
    <a:masterClrMapping/>
  </p:clrMapOvr>
</p:sld>
</file>

<file path=ppt/slides/slide60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253363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28532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72846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17161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27862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72176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16490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</p:spTree>
  </p:cSld>
  <p:clrMapOvr>
    <a:masterClrMapping/>
  </p:clrMapOvr>
</p:sld>
</file>

<file path=ppt/slides/slide60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</p:spTree>
  </p:cSld>
  <p:clrMapOvr>
    <a:masterClrMapping/>
  </p:clrMapOvr>
</p:sld>
</file>

<file path=ppt/slides/slide60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47979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112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136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450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1278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442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466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6780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498347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</p:txBody>
      </p:sp>
    </p:spTree>
  </p:cSld>
  <p:clrMapOvr>
    <a:masterClrMapping/>
  </p:clrMapOvr>
</p:sld>
</file>

<file path=ppt/slides/slide60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84218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28532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72846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835486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27862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72176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60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60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4797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136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127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466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568870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</p:txBody>
      </p:sp>
    </p:spTree>
  </p:cSld>
  <p:clrMapOvr>
    <a:masterClrMapping/>
  </p:clrMapOvr>
</p:sld>
</file>

<file path=ppt/slides/slide60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39904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84218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28532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39234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835486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27862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61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61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1190116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</p:txBody>
      </p:sp>
    </p:spTree>
  </p:cSld>
  <p:clrMapOvr>
    <a:masterClrMapping/>
  </p:clrMapOvr>
</p:sld>
</file>

<file path=ppt/slides/slide61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1955905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39904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84218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639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594920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39234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835486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969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61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9035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8365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61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780669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</p:txBody>
      </p:sp>
    </p:spTree>
  </p:cSld>
  <p:clrMapOvr>
    <a:masterClrMapping/>
  </p:clrMapOvr>
</p:sld>
</file>

<file path=ppt/slides/slide61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51276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1955905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39904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9325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639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50606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594920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39234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655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969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61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672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7217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9035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6002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4051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8365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61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</p:spTree>
  </p:cSld>
  <p:clrMapOvr>
    <a:masterClrMapping/>
  </p:clrMapOvr>
</p:sld>
</file>

<file path=ppt/slides/slide61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87953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32267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76581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87283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31597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75911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</p:spTree>
  </p:cSld>
  <p:clrMapOvr>
    <a:masterClrMapping/>
  </p:clrMapOvr>
</p:sld>
</file>

<file path=ppt/slides/slide61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2846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161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475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176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490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08051"/>
            <a:ext cx="1098188" cy="477087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  <a:p>
            <a:pPr marL="0" marR="0">
              <a:lnSpc>
                <a:spcPts val="1117"/>
              </a:lnSpc>
              <a:spcBef>
                <a:spcPts val="127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</p:txBody>
      </p:sp>
    </p:spTree>
  </p:cSld>
  <p:clrMapOvr>
    <a:masterClrMapping/>
  </p:clrMapOvr>
</p:sld>
</file>

<file path=ppt/slides/slide62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39957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</p:spTree>
  </p:cSld>
  <p:clrMapOvr>
    <a:masterClrMapping/>
  </p:clrMapOvr>
</p:sld>
</file>

<file path=ppt/slides/slide62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210697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87953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32267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610027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87283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31597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</p:spTree>
  </p:cSld>
  <p:clrMapOvr>
    <a:masterClrMapping/>
  </p:clrMapOvr>
</p:sld>
</file>

<file path=ppt/slides/slide62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2846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161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176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490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731031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</p:txBody>
      </p:sp>
    </p:spTree>
  </p:cSld>
  <p:clrMapOvr>
    <a:masterClrMapping/>
  </p:clrMapOvr>
</p:sld>
</file>

<file path=ppt/slides/slide62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790211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</p:spTree>
  </p:cSld>
  <p:clrMapOvr>
    <a:masterClrMapping/>
  </p:clrMapOvr>
</p:sld>
</file>

<file path=ppt/slides/slide62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66383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21069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87953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65712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610027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87283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</p:spTree>
  </p:cSld>
  <p:clrMapOvr>
    <a:masterClrMapping/>
  </p:clrMapOvr>
</p:sld>
</file>

<file path=ppt/slides/slide62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2846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176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674643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</p:txBody>
      </p:sp>
    </p:spTree>
  </p:cSld>
  <p:clrMapOvr>
    <a:masterClrMapping/>
  </p:clrMapOvr>
</p:sld>
</file>

<file path=ppt/slides/slide62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063136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672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6002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62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22068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66383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21069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21398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65712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610027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62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62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47979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1121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426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136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450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1764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1278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442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2756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466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6780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094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108421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</p:txBody>
      </p:sp>
    </p:spTree>
  </p:cSld>
  <p:clrMapOvr>
    <a:masterClrMapping/>
  </p:clrMapOvr>
</p:sld>
</file>

<file path=ppt/slides/slide63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253363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28532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72846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17161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27862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72176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16490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</p:spTree>
  </p:cSld>
  <p:clrMapOvr>
    <a:masterClrMapping/>
  </p:clrMapOvr>
</p:sld>
</file>

<file path=ppt/slides/slide63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</p:spTree>
  </p:cSld>
  <p:clrMapOvr>
    <a:masterClrMapping/>
  </p:clrMapOvr>
</p:sld>
</file>

<file path=ppt/slides/slide63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47979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112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136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450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1278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442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466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6780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498347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</p:txBody>
      </p:sp>
    </p:spTree>
  </p:cSld>
  <p:clrMapOvr>
    <a:masterClrMapping/>
  </p:clrMapOvr>
</p:sld>
</file>

<file path=ppt/slides/slide63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84218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28532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72846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835486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27862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72176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63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63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4797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136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127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466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568870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</p:txBody>
      </p:sp>
    </p:spTree>
  </p:cSld>
  <p:clrMapOvr>
    <a:masterClrMapping/>
  </p:clrMapOvr>
</p:sld>
</file>

<file path=ppt/slides/slide63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39904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84218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28532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39234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835486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27862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63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63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1190116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</p:txBody>
      </p:sp>
    </p:spTree>
  </p:cSld>
  <p:clrMapOvr>
    <a:masterClrMapping/>
  </p:clrMapOvr>
</p:sld>
</file>

<file path=ppt/slides/slide63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1955905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39904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84218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639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594920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39234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835486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969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64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9035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8365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64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780669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</p:txBody>
      </p:sp>
    </p:spTree>
  </p:cSld>
  <p:clrMapOvr>
    <a:masterClrMapping/>
  </p:clrMapOvr>
</p:sld>
</file>

<file path=ppt/slides/slide64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51276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1955905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39904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9325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639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50606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594920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39234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655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969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64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672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7217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9035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6002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4051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8365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64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</p:spTree>
  </p:cSld>
  <p:clrMapOvr>
    <a:masterClrMapping/>
  </p:clrMapOvr>
</p:sld>
</file>

<file path=ppt/slides/slide64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87953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32267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76581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87283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31597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75911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</p:spTree>
  </p:cSld>
  <p:clrMapOvr>
    <a:masterClrMapping/>
  </p:clrMapOvr>
</p:sld>
</file>

<file path=ppt/slides/slide64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2846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161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475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176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490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08051"/>
            <a:ext cx="1098188" cy="477087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  <a:p>
            <a:pPr marL="0" marR="0">
              <a:lnSpc>
                <a:spcPts val="1117"/>
              </a:lnSpc>
              <a:spcBef>
                <a:spcPts val="127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</p:txBody>
      </p:sp>
    </p:spTree>
  </p:cSld>
  <p:clrMapOvr>
    <a:masterClrMapping/>
  </p:clrMapOvr>
</p:sld>
</file>

<file path=ppt/slides/slide64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39957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</p:spTree>
  </p:cSld>
  <p:clrMapOvr>
    <a:masterClrMapping/>
  </p:clrMapOvr>
</p:sld>
</file>

<file path=ppt/slides/slide64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210697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87953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32267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610027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87283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31597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</p:spTree>
  </p:cSld>
  <p:clrMapOvr>
    <a:masterClrMapping/>
  </p:clrMapOvr>
</p:sld>
</file>

<file path=ppt/slides/slide64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2846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161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176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490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731031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</p:txBody>
      </p:sp>
    </p:spTree>
  </p:cSld>
  <p:clrMapOvr>
    <a:masterClrMapping/>
  </p:clrMapOvr>
</p:sld>
</file>

<file path=ppt/slides/slide65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790211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</p:spTree>
  </p:cSld>
  <p:clrMapOvr>
    <a:masterClrMapping/>
  </p:clrMapOvr>
</p:sld>
</file>

<file path=ppt/slides/slide65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66383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21069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87953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65712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610027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87283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</p:spTree>
  </p:cSld>
  <p:clrMapOvr>
    <a:masterClrMapping/>
  </p:clrMapOvr>
</p:sld>
</file>

<file path=ppt/slides/slide65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2846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176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674643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</p:txBody>
      </p:sp>
    </p:spTree>
  </p:cSld>
  <p:clrMapOvr>
    <a:masterClrMapping/>
  </p:clrMapOvr>
</p:sld>
</file>

<file path=ppt/slides/slide65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063136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672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6002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65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22068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66383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21069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21398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65712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610027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65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65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47979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1121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426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136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450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1764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1278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442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2756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466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6780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094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108421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</p:txBody>
      </p:sp>
    </p:spTree>
  </p:cSld>
  <p:clrMapOvr>
    <a:masterClrMapping/>
  </p:clrMapOvr>
</p:sld>
</file>

<file path=ppt/slides/slide65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253363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28532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72846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17161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27862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72176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16490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</p:spTree>
  </p:cSld>
  <p:clrMapOvr>
    <a:masterClrMapping/>
  </p:clrMapOvr>
</p:sld>
</file>

<file path=ppt/slides/slide65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</p:spTree>
  </p:cSld>
  <p:clrMapOvr>
    <a:masterClrMapping/>
  </p:clrMapOvr>
</p:sld>
</file>

<file path=ppt/slides/slide65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47979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112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136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450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1278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442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466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6780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498347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</p:txBody>
      </p:sp>
    </p:spTree>
  </p:cSld>
  <p:clrMapOvr>
    <a:masterClrMapping/>
  </p:clrMapOvr>
</p:sld>
</file>

<file path=ppt/slides/slide66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84218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28532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72846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098188" cy="472056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  <a:p>
            <a:pPr marL="0" marR="0">
              <a:lnSpc>
                <a:spcPts val="1117"/>
              </a:lnSpc>
              <a:spcBef>
                <a:spcPts val="3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442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27561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0702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490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0805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66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4797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136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127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466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568870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</p:txBody>
      </p:sp>
    </p:spTree>
  </p:cSld>
  <p:clrMapOvr>
    <a:masterClrMapping/>
  </p:clrMapOvr>
</p:sld>
</file>

<file path=ppt/slides/slide66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39904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84218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28532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39234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835486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27862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66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66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1190116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</p:txBody>
      </p:sp>
    </p:spTree>
  </p:cSld>
  <p:clrMapOvr>
    <a:masterClrMapping/>
  </p:clrMapOvr>
</p:sld>
</file>

<file path=ppt/slides/slide66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1955905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39904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84218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639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594920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39234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835486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969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66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9035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8365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66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780669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</p:txBody>
      </p:sp>
    </p:spTree>
  </p:cSld>
  <p:clrMapOvr>
    <a:masterClrMapping/>
  </p:clrMapOvr>
</p:sld>
</file>

<file path=ppt/slides/slide66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51276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1955905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39904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9325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639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50606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594920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39234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655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969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66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672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7217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9035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6002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4051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8365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67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</p:spTree>
  </p:cSld>
  <p:clrMapOvr>
    <a:masterClrMapping/>
  </p:clrMapOvr>
</p:sld>
</file>

<file path=ppt/slides/slide67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87953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32267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76581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87283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31597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75911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</p:spTree>
  </p:cSld>
  <p:clrMapOvr>
    <a:masterClrMapping/>
  </p:clrMapOvr>
</p:sld>
</file>

<file path=ppt/slides/slide67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2846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161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475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176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490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08051"/>
            <a:ext cx="1098188" cy="477087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  <a:p>
            <a:pPr marL="0" marR="0">
              <a:lnSpc>
                <a:spcPts val="1117"/>
              </a:lnSpc>
              <a:spcBef>
                <a:spcPts val="127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</p:txBody>
      </p:sp>
    </p:spTree>
  </p:cSld>
  <p:clrMapOvr>
    <a:masterClrMapping/>
  </p:clrMapOvr>
</p:sld>
</file>

<file path=ppt/slides/slide67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39957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</p:spTree>
  </p:cSld>
  <p:clrMapOvr>
    <a:masterClrMapping/>
  </p:clrMapOvr>
</p:sld>
</file>

<file path=ppt/slides/slide67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210697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87953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32267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610027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87283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31597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</p:spTree>
  </p:cSld>
  <p:clrMapOvr>
    <a:masterClrMapping/>
  </p:clrMapOvr>
</p:sld>
</file>

<file path=ppt/slides/slide67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2846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161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176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490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731031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</p:txBody>
      </p:sp>
    </p:spTree>
  </p:cSld>
  <p:clrMapOvr>
    <a:masterClrMapping/>
  </p:clrMapOvr>
</p:sld>
</file>

<file path=ppt/slides/slide67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790211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</p:spTree>
  </p:cSld>
  <p:clrMapOvr>
    <a:masterClrMapping/>
  </p:clrMapOvr>
</p:sld>
</file>

<file path=ppt/slides/slide67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66383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21069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87953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65712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610027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87283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</p:spTree>
  </p:cSld>
  <p:clrMapOvr>
    <a:masterClrMapping/>
  </p:clrMapOvr>
</p:sld>
</file>

<file path=ppt/slides/slide67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2846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176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674643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</p:txBody>
      </p:sp>
    </p:spTree>
  </p:cSld>
  <p:clrMapOvr>
    <a:masterClrMapping/>
  </p:clrMapOvr>
</p:sld>
</file>

<file path=ppt/slides/slide67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063136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672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6002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68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22068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66383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21069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21398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65712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610027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68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68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47979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1121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426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136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450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1764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1278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442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2756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466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6780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094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108421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</p:txBody>
      </p:sp>
    </p:spTree>
  </p:cSld>
  <p:clrMapOvr>
    <a:masterClrMapping/>
  </p:clrMapOvr>
</p:sld>
</file>

<file path=ppt/slides/slide68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253363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28532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72846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17161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27862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72176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16490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</p:spTree>
  </p:cSld>
  <p:clrMapOvr>
    <a:masterClrMapping/>
  </p:clrMapOvr>
</p:sld>
</file>

<file path=ppt/slides/slide68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</p:spTree>
  </p:cSld>
  <p:clrMapOvr>
    <a:masterClrMapping/>
  </p:clrMapOvr>
</p:sld>
</file>

<file path=ppt/slides/slide68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47979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112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136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450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1278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442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466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6780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498347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</p:txBody>
      </p:sp>
    </p:spTree>
  </p:cSld>
  <p:clrMapOvr>
    <a:masterClrMapping/>
  </p:clrMapOvr>
</p:sld>
</file>

<file path=ppt/slides/slide68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84218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28532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72846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835486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27862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72176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68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68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4797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136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127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466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568870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</p:txBody>
      </p:sp>
    </p:spTree>
  </p:cSld>
  <p:clrMapOvr>
    <a:masterClrMapping/>
  </p:clrMapOvr>
</p:sld>
</file>

<file path=ppt/slides/slide68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39904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84218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28532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39234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835486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27862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69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69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1190116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</p:txBody>
      </p:sp>
    </p:spTree>
  </p:cSld>
  <p:clrMapOvr>
    <a:masterClrMapping/>
  </p:clrMapOvr>
</p:sld>
</file>

<file path=ppt/slides/slide69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1955905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39904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84218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639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594920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39234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835486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969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69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9035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8365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69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780669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</p:txBody>
      </p:sp>
    </p:spTree>
  </p:cSld>
  <p:clrMapOvr>
    <a:masterClrMapping/>
  </p:clrMapOvr>
</p:sld>
</file>

<file path=ppt/slides/slide69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51276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1955905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39904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9325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639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50606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594920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39234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655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969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69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672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7217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9035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6002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4051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8365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69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</p:spTree>
  </p:cSld>
  <p:clrMapOvr>
    <a:masterClrMapping/>
  </p:clrMapOvr>
</p:sld>
</file>

<file path=ppt/slides/slide69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87953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32267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76581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87283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31597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75911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</p:spTree>
  </p:cSld>
  <p:clrMapOvr>
    <a:masterClrMapping/>
  </p:clrMapOvr>
</p:sld>
</file>

<file path=ppt/slides/slide69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2846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161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475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176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490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08051"/>
            <a:ext cx="1098188" cy="477087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  <a:p>
            <a:pPr marL="0" marR="0">
              <a:lnSpc>
                <a:spcPts val="1117"/>
              </a:lnSpc>
              <a:spcBef>
                <a:spcPts val="127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</p:txBody>
      </p:sp>
    </p:spTree>
  </p:cSld>
  <p:clrMapOvr>
    <a:masterClrMapping/>
  </p:clrMapOvr>
</p:sld>
</file>

<file path=ppt/slides/slide70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39957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</p:spTree>
  </p:cSld>
  <p:clrMapOvr>
    <a:masterClrMapping/>
  </p:clrMapOvr>
</p:sld>
</file>

<file path=ppt/slides/slide70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210697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87953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32267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610027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87283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31597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</p:spTree>
  </p:cSld>
  <p:clrMapOvr>
    <a:masterClrMapping/>
  </p:clrMapOvr>
</p:sld>
</file>

<file path=ppt/slides/slide70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2846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161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176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490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731031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</p:txBody>
      </p:sp>
    </p:spTree>
  </p:cSld>
  <p:clrMapOvr>
    <a:masterClrMapping/>
  </p:clrMapOvr>
</p:sld>
</file>

<file path=ppt/slides/slide70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790211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</p:spTree>
  </p:cSld>
  <p:clrMapOvr>
    <a:masterClrMapping/>
  </p:clrMapOvr>
</p:sld>
</file>

<file path=ppt/slides/slide70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66383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21069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87953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65712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610027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87283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</p:spTree>
  </p:cSld>
  <p:clrMapOvr>
    <a:masterClrMapping/>
  </p:clrMapOvr>
</p:sld>
</file>

<file path=ppt/slides/slide70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2846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176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674643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</p:txBody>
      </p:sp>
    </p:spTree>
  </p:cSld>
  <p:clrMapOvr>
    <a:masterClrMapping/>
  </p:clrMapOvr>
</p:sld>
</file>

<file path=ppt/slides/slide70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063136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672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6002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70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22068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66383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21069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21398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65712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610027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70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70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47979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1121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426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136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450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1764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1278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442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2756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466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6780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094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108421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</p:txBody>
      </p:sp>
    </p:spTree>
  </p:cSld>
  <p:clrMapOvr>
    <a:masterClrMapping/>
  </p:clrMapOvr>
</p:sld>
</file>

<file path=ppt/slides/slide71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253363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28532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72846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17161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27862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72176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16490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</p:spTree>
  </p:cSld>
  <p:clrMapOvr>
    <a:masterClrMapping/>
  </p:clrMapOvr>
</p:sld>
</file>

<file path=ppt/slides/slide71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</p:spTree>
  </p:cSld>
  <p:clrMapOvr>
    <a:masterClrMapping/>
  </p:clrMapOvr>
</p:sld>
</file>

<file path=ppt/slides/slide71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47979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112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136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450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1278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442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466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6780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498347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</p:txBody>
      </p:sp>
    </p:spTree>
  </p:cSld>
  <p:clrMapOvr>
    <a:masterClrMapping/>
  </p:clrMapOvr>
</p:sld>
</file>

<file path=ppt/slides/slide71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84218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28532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72846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835486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27862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72176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71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71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4797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136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127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466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568870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</p:txBody>
      </p:sp>
    </p:spTree>
  </p:cSld>
  <p:clrMapOvr>
    <a:masterClrMapping/>
  </p:clrMapOvr>
</p:sld>
</file>

<file path=ppt/slides/slide71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39904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84218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28532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39234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835486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27862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71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71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1190116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</p:txBody>
      </p:sp>
    </p:spTree>
  </p:cSld>
  <p:clrMapOvr>
    <a:masterClrMapping/>
  </p:clrMapOvr>
</p:sld>
</file>

<file path=ppt/slides/slide71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1955905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39904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84218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639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594920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39234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835486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969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72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9035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8365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72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780669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</p:txBody>
      </p:sp>
    </p:spTree>
  </p:cSld>
  <p:clrMapOvr>
    <a:masterClrMapping/>
  </p:clrMapOvr>
</p:sld>
</file>

<file path=ppt/slides/slide72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51276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1955905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39904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9325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639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50606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594920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39234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655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969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72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672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7217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9035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6002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4051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8365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72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</p:spTree>
  </p:cSld>
  <p:clrMapOvr>
    <a:masterClrMapping/>
  </p:clrMapOvr>
</p:sld>
</file>

<file path=ppt/slides/slide72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87953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32267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76581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87283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31597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75911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</p:spTree>
  </p:cSld>
  <p:clrMapOvr>
    <a:masterClrMapping/>
  </p:clrMapOvr>
</p:sld>
</file>

<file path=ppt/slides/slide72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2846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161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475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176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490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08051"/>
            <a:ext cx="1098188" cy="477087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  <a:p>
            <a:pPr marL="0" marR="0">
              <a:lnSpc>
                <a:spcPts val="1117"/>
              </a:lnSpc>
              <a:spcBef>
                <a:spcPts val="127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</p:txBody>
      </p:sp>
    </p:spTree>
  </p:cSld>
  <p:clrMapOvr>
    <a:masterClrMapping/>
  </p:clrMapOvr>
</p:sld>
</file>

<file path=ppt/slides/slide72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39957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</p:spTree>
  </p:cSld>
  <p:clrMapOvr>
    <a:masterClrMapping/>
  </p:clrMapOvr>
</p:sld>
</file>

<file path=ppt/slides/slide72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210697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87953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32267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610027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87283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31597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</p:spTree>
  </p:cSld>
  <p:clrMapOvr>
    <a:masterClrMapping/>
  </p:clrMapOvr>
</p:sld>
</file>

<file path=ppt/slides/slide72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2846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161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176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490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731031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</p:txBody>
      </p:sp>
    </p:spTree>
  </p:cSld>
  <p:clrMapOvr>
    <a:masterClrMapping/>
  </p:clrMapOvr>
</p:sld>
</file>

<file path=ppt/slides/slide73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790211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</p:spTree>
  </p:cSld>
  <p:clrMapOvr>
    <a:masterClrMapping/>
  </p:clrMapOvr>
</p:sld>
</file>

<file path=ppt/slides/slide73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66383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21069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87953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65712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610027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87283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</p:spTree>
  </p:cSld>
  <p:clrMapOvr>
    <a:masterClrMapping/>
  </p:clrMapOvr>
</p:sld>
</file>

<file path=ppt/slides/slide73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2846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176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674643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</p:txBody>
      </p:sp>
    </p:spTree>
  </p:cSld>
  <p:clrMapOvr>
    <a:masterClrMapping/>
  </p:clrMapOvr>
</p:sld>
</file>

<file path=ppt/slides/slide73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063136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672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6002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73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22068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66383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21069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21398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65712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610027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73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73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47979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1121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426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136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450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1764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1278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442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2756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466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6780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094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108421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</p:txBody>
      </p:sp>
    </p:spTree>
  </p:cSld>
  <p:clrMapOvr>
    <a:masterClrMapping/>
  </p:clrMapOvr>
</p:sld>
</file>

<file path=ppt/slides/slide73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253363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28532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72846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17161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27862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72176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16490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</p:spTree>
  </p:cSld>
  <p:clrMapOvr>
    <a:masterClrMapping/>
  </p:clrMapOvr>
</p:sld>
</file>

<file path=ppt/slides/slide73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</p:spTree>
  </p:cSld>
  <p:clrMapOvr>
    <a:masterClrMapping/>
  </p:clrMapOvr>
</p:sld>
</file>

<file path=ppt/slides/slide73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47979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112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136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450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1278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442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466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6780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498347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</p:txBody>
      </p:sp>
    </p:spTree>
  </p:cSld>
  <p:clrMapOvr>
    <a:masterClrMapping/>
  </p:clrMapOvr>
</p:sld>
</file>

<file path=ppt/slides/slide74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84218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28532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72846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835486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27862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72176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74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74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4797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136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127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466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568870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</p:txBody>
      </p:sp>
    </p:spTree>
  </p:cSld>
  <p:clrMapOvr>
    <a:masterClrMapping/>
  </p:clrMapOvr>
</p:sld>
</file>

<file path=ppt/slides/slide74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39904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84218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28532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39234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835486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27862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74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74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1190116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</p:txBody>
      </p:sp>
    </p:spTree>
  </p:cSld>
  <p:clrMapOvr>
    <a:masterClrMapping/>
  </p:clrMapOvr>
</p:sld>
</file>

<file path=ppt/slides/slide74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1955905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39904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84218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639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594920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39234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835486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969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74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9035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8365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74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780669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</p:txBody>
      </p:sp>
    </p:spTree>
  </p:cSld>
  <p:clrMapOvr>
    <a:masterClrMapping/>
  </p:clrMapOvr>
</p:sld>
</file>

<file path=ppt/slides/slide74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51276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1955905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39904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9325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639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50606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594920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39234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655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969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75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672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7217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9035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6002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4051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8365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75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</p:spTree>
  </p:cSld>
  <p:clrMapOvr>
    <a:masterClrMapping/>
  </p:clrMapOvr>
</p:sld>
</file>

<file path=ppt/slides/slide75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87953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32267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76581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87283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31597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75911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</p:spTree>
  </p:cSld>
  <p:clrMapOvr>
    <a:masterClrMapping/>
  </p:clrMapOvr>
</p:sld>
</file>

<file path=ppt/slides/slide75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2846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161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475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176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490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08051"/>
            <a:ext cx="1098188" cy="477087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  <a:p>
            <a:pPr marL="0" marR="0">
              <a:lnSpc>
                <a:spcPts val="1117"/>
              </a:lnSpc>
              <a:spcBef>
                <a:spcPts val="127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</p:txBody>
      </p:sp>
    </p:spTree>
  </p:cSld>
  <p:clrMapOvr>
    <a:masterClrMapping/>
  </p:clrMapOvr>
</p:sld>
</file>

<file path=ppt/slides/slide75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39957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</p:spTree>
  </p:cSld>
  <p:clrMapOvr>
    <a:masterClrMapping/>
  </p:clrMapOvr>
</p:sld>
</file>

<file path=ppt/slides/slide75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210697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87953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32267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610027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87283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31597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</p:spTree>
  </p:cSld>
  <p:clrMapOvr>
    <a:masterClrMapping/>
  </p:clrMapOvr>
</p:sld>
</file>

<file path=ppt/slides/slide75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2846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161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176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490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731031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</p:txBody>
      </p:sp>
    </p:spTree>
  </p:cSld>
  <p:clrMapOvr>
    <a:masterClrMapping/>
  </p:clrMapOvr>
</p:sld>
</file>

<file path=ppt/slides/slide75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790211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</p:spTree>
  </p:cSld>
  <p:clrMapOvr>
    <a:masterClrMapping/>
  </p:clrMapOvr>
</p:sld>
</file>

<file path=ppt/slides/slide75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66383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21069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87953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65712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610027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87283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</p:spTree>
  </p:cSld>
  <p:clrMapOvr>
    <a:masterClrMapping/>
  </p:clrMapOvr>
</p:sld>
</file>

<file path=ppt/slides/slide75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2846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176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674643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</p:txBody>
      </p:sp>
    </p:spTree>
  </p:cSld>
  <p:clrMapOvr>
    <a:masterClrMapping/>
  </p:clrMapOvr>
</p:sld>
</file>

<file path=ppt/slides/slide76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063136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672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6002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76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22068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66383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21069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21398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65712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610027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76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76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47979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1121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426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136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450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1764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1278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442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2756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466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6780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094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108421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</p:txBody>
      </p:sp>
    </p:spTree>
  </p:cSld>
  <p:clrMapOvr>
    <a:masterClrMapping/>
  </p:clrMapOvr>
</p:sld>
</file>

<file path=ppt/slides/slide76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253363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28532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72846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17161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27862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72176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16490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</p:spTree>
  </p:cSld>
  <p:clrMapOvr>
    <a:masterClrMapping/>
  </p:clrMapOvr>
</p:sld>
</file>

<file path=ppt/slides/slide76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</p:spTree>
  </p:cSld>
  <p:clrMapOvr>
    <a:masterClrMapping/>
  </p:clrMapOvr>
</p:sld>
</file>

<file path=ppt/slides/slide76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47979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112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136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450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1278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442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466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6780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498347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</p:txBody>
      </p:sp>
    </p:spTree>
  </p:cSld>
  <p:clrMapOvr>
    <a:masterClrMapping/>
  </p:clrMapOvr>
</p:sld>
</file>

<file path=ppt/slides/slide76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84218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28532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72846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835486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27862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72176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76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76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4797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136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127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466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568870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</p:txBody>
      </p:sp>
    </p:spTree>
  </p:cSld>
  <p:clrMapOvr>
    <a:masterClrMapping/>
  </p:clrMapOvr>
</p:sld>
</file>

<file path=ppt/slides/slide77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39904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84218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28532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39234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835486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27862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77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77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1190116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</p:txBody>
      </p:sp>
    </p:spTree>
  </p:cSld>
  <p:clrMapOvr>
    <a:masterClrMapping/>
  </p:clrMapOvr>
</p:sld>
</file>

<file path=ppt/slides/slide77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1955905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39904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84218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639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594920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39234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835486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969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77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9035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8365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77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780669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</p:txBody>
      </p:sp>
    </p:spTree>
  </p:cSld>
  <p:clrMapOvr>
    <a:masterClrMapping/>
  </p:clrMapOvr>
</p:sld>
</file>

<file path=ppt/slides/slide77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51276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1955905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39904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9325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639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50606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594920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39234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655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969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77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672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7217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9035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6002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4051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8365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77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</p:spTree>
  </p:cSld>
  <p:clrMapOvr>
    <a:masterClrMapping/>
  </p:clrMapOvr>
</p:sld>
</file>

<file path=ppt/slides/slide77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87953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32267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76581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87283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31597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75911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</p:spTree>
  </p:cSld>
  <p:clrMapOvr>
    <a:masterClrMapping/>
  </p:clrMapOvr>
</p:sld>
</file>

<file path=ppt/slides/slide78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2846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161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475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176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490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08051"/>
            <a:ext cx="1098188" cy="477087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  <a:p>
            <a:pPr marL="0" marR="0">
              <a:lnSpc>
                <a:spcPts val="1117"/>
              </a:lnSpc>
              <a:spcBef>
                <a:spcPts val="127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</p:txBody>
      </p:sp>
    </p:spTree>
  </p:cSld>
  <p:clrMapOvr>
    <a:masterClrMapping/>
  </p:clrMapOvr>
</p:sld>
</file>

<file path=ppt/slides/slide78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39957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</p:spTree>
  </p:cSld>
  <p:clrMapOvr>
    <a:masterClrMapping/>
  </p:clrMapOvr>
</p:sld>
</file>

<file path=ppt/slides/slide78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210697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87953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32267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610027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87283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31597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</p:spTree>
  </p:cSld>
  <p:clrMapOvr>
    <a:masterClrMapping/>
  </p:clrMapOvr>
</p:sld>
</file>

<file path=ppt/slides/slide78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2846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161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176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490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731031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</p:txBody>
      </p:sp>
    </p:spTree>
  </p:cSld>
  <p:clrMapOvr>
    <a:masterClrMapping/>
  </p:clrMapOvr>
</p:sld>
</file>

<file path=ppt/slides/slide78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790211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</p:spTree>
  </p:cSld>
  <p:clrMapOvr>
    <a:masterClrMapping/>
  </p:clrMapOvr>
</p:sld>
</file>

<file path=ppt/slides/slide78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66383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21069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87953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65712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610027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87283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</p:spTree>
  </p:cSld>
  <p:clrMapOvr>
    <a:masterClrMapping/>
  </p:clrMapOvr>
</p:sld>
</file>

<file path=ppt/slides/slide78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2846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176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674643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</p:txBody>
      </p:sp>
    </p:spTree>
  </p:cSld>
  <p:clrMapOvr>
    <a:masterClrMapping/>
  </p:clrMapOvr>
</p:sld>
</file>

<file path=ppt/slides/slide78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063136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672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6002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78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22068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66383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21069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21398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65712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610027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78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79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47979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1121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426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136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450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1764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1278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442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2756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466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6780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094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108421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</p:txBody>
      </p:sp>
    </p:spTree>
  </p:cSld>
  <p:clrMapOvr>
    <a:masterClrMapping/>
  </p:clrMapOvr>
</p:sld>
</file>

<file path=ppt/slides/slide79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253363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28532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72846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17161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27862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72176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16490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</p:spTree>
  </p:cSld>
  <p:clrMapOvr>
    <a:masterClrMapping/>
  </p:clrMapOvr>
</p:sld>
</file>

<file path=ppt/slides/slide79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</p:spTree>
  </p:cSld>
  <p:clrMapOvr>
    <a:masterClrMapping/>
  </p:clrMapOvr>
</p:sld>
</file>

<file path=ppt/slides/slide79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47979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112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136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450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1278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442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466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6780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498347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</p:txBody>
      </p:sp>
    </p:spTree>
  </p:cSld>
  <p:clrMapOvr>
    <a:masterClrMapping/>
  </p:clrMapOvr>
</p:sld>
</file>

<file path=ppt/slides/slide79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84218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28532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72846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835486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27862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72176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79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79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4797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136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127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466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568870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</p:txBody>
      </p:sp>
    </p:spTree>
  </p:cSld>
  <p:clrMapOvr>
    <a:masterClrMapping/>
  </p:clrMapOvr>
</p:sld>
</file>

<file path=ppt/slides/slide79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39904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84218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28532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39234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835486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27862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79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79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1190116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</p:txBody>
      </p:sp>
    </p:spTree>
  </p:cSld>
  <p:clrMapOvr>
    <a:masterClrMapping/>
  </p:clrMapOvr>
</p:sld>
</file>

<file path=ppt/slides/slide80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1955905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39904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84218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639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594920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39234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835486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969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80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9035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8365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80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780669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</p:txBody>
      </p:sp>
    </p:spTree>
  </p:cSld>
  <p:clrMapOvr>
    <a:masterClrMapping/>
  </p:clrMapOvr>
</p:sld>
</file>

<file path=ppt/slides/slide80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51276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1955905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39904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9325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639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50606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594920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39234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655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969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80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672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7217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9035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6002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4051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8365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80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</p:spTree>
  </p:cSld>
  <p:clrMapOvr>
    <a:masterClrMapping/>
  </p:clrMapOvr>
</p:sld>
</file>

<file path=ppt/slides/slide80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87953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32267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76581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87283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31597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75911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</p:spTree>
  </p:cSld>
  <p:clrMapOvr>
    <a:masterClrMapping/>
  </p:clrMapOvr>
</p:sld>
</file>

<file path=ppt/slides/slide80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2846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161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475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176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490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08051"/>
            <a:ext cx="1098188" cy="477087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  <a:p>
            <a:pPr marL="0" marR="0">
              <a:lnSpc>
                <a:spcPts val="1117"/>
              </a:lnSpc>
              <a:spcBef>
                <a:spcPts val="127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</p:txBody>
      </p:sp>
    </p:spTree>
  </p:cSld>
  <p:clrMapOvr>
    <a:masterClrMapping/>
  </p:clrMapOvr>
</p:sld>
</file>

<file path=ppt/slides/slide80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39957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</p:spTree>
  </p:cSld>
  <p:clrMapOvr>
    <a:masterClrMapping/>
  </p:clrMapOvr>
</p:sld>
</file>

<file path=ppt/slides/slide80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210697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87953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32267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610027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87283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31597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</p:spTree>
  </p:cSld>
  <p:clrMapOvr>
    <a:masterClrMapping/>
  </p:clrMapOvr>
</p:sld>
</file>

<file path=ppt/slides/slide81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2846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161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176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490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731031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</p:txBody>
      </p:sp>
    </p:spTree>
  </p:cSld>
  <p:clrMapOvr>
    <a:masterClrMapping/>
  </p:clrMapOvr>
</p:sld>
</file>

<file path=ppt/slides/slide81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790211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</p:spTree>
  </p:cSld>
  <p:clrMapOvr>
    <a:masterClrMapping/>
  </p:clrMapOvr>
</p:sld>
</file>

<file path=ppt/slides/slide81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66383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21069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87953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65712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610027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87283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</p:spTree>
  </p:cSld>
  <p:clrMapOvr>
    <a:masterClrMapping/>
  </p:clrMapOvr>
</p:sld>
</file>

<file path=ppt/slides/slide81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2846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176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674643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</p:txBody>
      </p:sp>
    </p:spTree>
  </p:cSld>
  <p:clrMapOvr>
    <a:masterClrMapping/>
  </p:clrMapOvr>
</p:sld>
</file>

<file path=ppt/slides/slide81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063136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672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6002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81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22068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66383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21069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21398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65712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610027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81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81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47979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1121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426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136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450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1764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1278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4420"/>
            <a:ext cx="1098188" cy="472057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  <a:p>
            <a:pPr marL="0" marR="0">
              <a:lnSpc>
                <a:spcPts val="1117"/>
              </a:lnSpc>
              <a:spcBef>
                <a:spcPts val="3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359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1673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5988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754088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</p:spTree>
  </p:cSld>
  <p:clrMapOvr>
    <a:masterClrMapping/>
  </p:clrMapOvr>
</p:sld>
</file>

<file path=ppt/slides/slide81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</p:spTree>
  </p:cSld>
  <p:clrMapOvr>
    <a:masterClrMapping/>
  </p:clrMapOvr>
</p:sld>
</file>

<file path=ppt/slides/slide81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47979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112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136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450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1278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442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466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6780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498347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</p:txBody>
      </p:sp>
    </p:spTree>
  </p:cSld>
  <p:clrMapOvr>
    <a:masterClrMapping/>
  </p:clrMapOvr>
</p:sld>
</file>

<file path=ppt/slides/slide82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84218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28532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72846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835486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27862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72176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82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82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4797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136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127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466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568870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</p:txBody>
      </p:sp>
    </p:spTree>
  </p:cSld>
  <p:clrMapOvr>
    <a:masterClrMapping/>
  </p:clrMapOvr>
</p:sld>
</file>

<file path=ppt/slides/slide82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39904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84218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28532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39234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835486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27862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82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82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1190116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</p:txBody>
      </p:sp>
    </p:spTree>
  </p:cSld>
  <p:clrMapOvr>
    <a:masterClrMapping/>
  </p:clrMapOvr>
</p:sld>
</file>

<file path=ppt/slides/slide82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1955905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39904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84218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639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594920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39234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835486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969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82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9035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8365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82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780669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</p:txBody>
      </p:sp>
    </p:spTree>
  </p:cSld>
  <p:clrMapOvr>
    <a:masterClrMapping/>
  </p:clrMapOvr>
</p:sld>
</file>

<file path=ppt/slides/slide82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51276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1955905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39904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9325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639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50606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594920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39234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655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969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83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672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7217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9035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6002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4051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8365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83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</p:spTree>
  </p:cSld>
  <p:clrMapOvr>
    <a:masterClrMapping/>
  </p:clrMapOvr>
</p:sld>
</file>

<file path=ppt/slides/slide83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87953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32267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76581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87283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31597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75911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</p:spTree>
  </p:cSld>
  <p:clrMapOvr>
    <a:masterClrMapping/>
  </p:clrMapOvr>
</p:sld>
</file>

<file path=ppt/slides/slide83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2846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161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475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176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490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08051"/>
            <a:ext cx="1098188" cy="477087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  <a:p>
            <a:pPr marL="0" marR="0">
              <a:lnSpc>
                <a:spcPts val="1117"/>
              </a:lnSpc>
              <a:spcBef>
                <a:spcPts val="127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</p:txBody>
      </p:sp>
    </p:spTree>
  </p:cSld>
  <p:clrMapOvr>
    <a:masterClrMapping/>
  </p:clrMapOvr>
</p:sld>
</file>

<file path=ppt/slides/slide83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39957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</p:spTree>
  </p:cSld>
  <p:clrMapOvr>
    <a:masterClrMapping/>
  </p:clrMapOvr>
</p:sld>
</file>

<file path=ppt/slides/slide83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210697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87953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32267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610027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87283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31597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</p:spTree>
  </p:cSld>
  <p:clrMapOvr>
    <a:masterClrMapping/>
  </p:clrMapOvr>
</p:sld>
</file>

<file path=ppt/slides/slide83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2846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161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176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490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731031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</p:txBody>
      </p:sp>
    </p:spTree>
  </p:cSld>
  <p:clrMapOvr>
    <a:masterClrMapping/>
  </p:clrMapOvr>
</p:sld>
</file>

<file path=ppt/slides/slide83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790211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</p:spTree>
  </p:cSld>
  <p:clrMapOvr>
    <a:masterClrMapping/>
  </p:clrMapOvr>
</p:sld>
</file>

<file path=ppt/slides/slide83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66383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21069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87953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65712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610027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87283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</p:spTree>
  </p:cSld>
  <p:clrMapOvr>
    <a:masterClrMapping/>
  </p:clrMapOvr>
</p:sld>
</file>

<file path=ppt/slides/slide83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2846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176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674643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</p:txBody>
      </p:sp>
    </p:spTree>
  </p:cSld>
  <p:clrMapOvr>
    <a:masterClrMapping/>
  </p:clrMapOvr>
</p:sld>
</file>

<file path=ppt/slides/slide84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063136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672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6002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84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22068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66383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21069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21398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65712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610027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84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84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47979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1121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426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136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450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1764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1278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442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2756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466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6780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094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108421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</p:txBody>
      </p:sp>
    </p:spTree>
  </p:cSld>
  <p:clrMapOvr>
    <a:masterClrMapping/>
  </p:clrMapOvr>
</p:sld>
</file>

<file path=ppt/slides/slide84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253363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28532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72846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17161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27862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72176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16490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</p:spTree>
  </p:cSld>
  <p:clrMapOvr>
    <a:masterClrMapping/>
  </p:clrMapOvr>
</p:sld>
</file>

<file path=ppt/slides/slide84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</p:spTree>
  </p:cSld>
  <p:clrMapOvr>
    <a:masterClrMapping/>
  </p:clrMapOvr>
</p:sld>
</file>

<file path=ppt/slides/slide84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47979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112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136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450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1278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442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466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6780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498347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</p:txBody>
      </p:sp>
    </p:spTree>
  </p:cSld>
  <p:clrMapOvr>
    <a:masterClrMapping/>
  </p:clrMapOvr>
</p:sld>
</file>

<file path=ppt/slides/slide84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84218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28532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72846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835486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27862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72176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84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84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4797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136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127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466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568870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</p:txBody>
      </p:sp>
    </p:spTree>
  </p:cSld>
  <p:clrMapOvr>
    <a:masterClrMapping/>
  </p:clrMapOvr>
</p:sld>
</file>

<file path=ppt/slides/slide85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39904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84218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28532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39234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835486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27862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85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85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1190116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</p:txBody>
      </p:sp>
    </p:spTree>
  </p:cSld>
  <p:clrMapOvr>
    <a:masterClrMapping/>
  </p:clrMapOvr>
</p:sld>
</file>

<file path=ppt/slides/slide85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1955905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39904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84218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639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594920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39234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835486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969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85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9035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8365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85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780669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</p:txBody>
      </p:sp>
    </p:spTree>
  </p:cSld>
  <p:clrMapOvr>
    <a:masterClrMapping/>
  </p:clrMapOvr>
</p:sld>
</file>

<file path=ppt/slides/slide85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51276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1955905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39904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9325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639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50606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594920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39234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655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969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85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672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7217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9035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6002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4051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8365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85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</p:spTree>
  </p:cSld>
  <p:clrMapOvr>
    <a:masterClrMapping/>
  </p:clrMapOvr>
</p:sld>
</file>

<file path=ppt/slides/slide85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87953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32267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76581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87283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31597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75911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</p:spTree>
  </p:cSld>
  <p:clrMapOvr>
    <a:masterClrMapping/>
  </p:clrMapOvr>
</p:sld>
</file>

<file path=ppt/slides/slide86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2846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161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475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176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490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08051"/>
            <a:ext cx="1098188" cy="477087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  <a:p>
            <a:pPr marL="0" marR="0">
              <a:lnSpc>
                <a:spcPts val="1117"/>
              </a:lnSpc>
              <a:spcBef>
                <a:spcPts val="127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</p:txBody>
      </p:sp>
    </p:spTree>
  </p:cSld>
  <p:clrMapOvr>
    <a:masterClrMapping/>
  </p:clrMapOvr>
</p:sld>
</file>

<file path=ppt/slides/slide86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39957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</p:spTree>
  </p:cSld>
  <p:clrMapOvr>
    <a:masterClrMapping/>
  </p:clrMapOvr>
</p:sld>
</file>

<file path=ppt/slides/slide86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210697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87953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32267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610027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87283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31597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</p:spTree>
  </p:cSld>
  <p:clrMapOvr>
    <a:masterClrMapping/>
  </p:clrMapOvr>
</p:sld>
</file>

<file path=ppt/slides/slide86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2846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161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176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490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731031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</p:txBody>
      </p:sp>
    </p:spTree>
  </p:cSld>
  <p:clrMapOvr>
    <a:masterClrMapping/>
  </p:clrMapOvr>
</p:sld>
</file>

<file path=ppt/slides/slide86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790211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</p:spTree>
  </p:cSld>
  <p:clrMapOvr>
    <a:masterClrMapping/>
  </p:clrMapOvr>
</p:sld>
</file>

<file path=ppt/slides/slide86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66383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21069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87953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65712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610027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87283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</p:spTree>
  </p:cSld>
  <p:clrMapOvr>
    <a:masterClrMapping/>
  </p:clrMapOvr>
</p:sld>
</file>

<file path=ppt/slides/slide86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2846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176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674643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</p:txBody>
      </p:sp>
    </p:spTree>
  </p:cSld>
  <p:clrMapOvr>
    <a:masterClrMapping/>
  </p:clrMapOvr>
</p:sld>
</file>

<file path=ppt/slides/slide86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063136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672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6002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86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22068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66383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21069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21398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65712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610027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86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87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47979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1121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426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136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450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1764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1278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442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2756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466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6780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094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108421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</p:txBody>
      </p:sp>
    </p:spTree>
  </p:cSld>
  <p:clrMapOvr>
    <a:masterClrMapping/>
  </p:clrMapOvr>
</p:sld>
</file>

<file path=ppt/slides/slide87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253363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28532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72846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17161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27862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72176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16490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</p:spTree>
  </p:cSld>
  <p:clrMapOvr>
    <a:masterClrMapping/>
  </p:clrMapOvr>
</p:sld>
</file>

<file path=ppt/slides/slide87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</p:spTree>
  </p:cSld>
  <p:clrMapOvr>
    <a:masterClrMapping/>
  </p:clrMapOvr>
</p:sld>
</file>

<file path=ppt/slides/slide87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47979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112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136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450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1278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442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466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6780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498347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</p:txBody>
      </p:sp>
    </p:spTree>
  </p:cSld>
  <p:clrMapOvr>
    <a:masterClrMapping/>
  </p:clrMapOvr>
</p:sld>
</file>

<file path=ppt/slides/slide87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84218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28532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72846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835486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27862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72176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87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87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4797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136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127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466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568870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</p:txBody>
      </p:sp>
    </p:spTree>
  </p:cSld>
  <p:clrMapOvr>
    <a:masterClrMapping/>
  </p:clrMapOvr>
</p:sld>
</file>

<file path=ppt/slides/slide87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39904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84218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28532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39234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835486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27862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87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87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1190116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</p:txBody>
      </p:sp>
    </p:spTree>
  </p:cSld>
  <p:clrMapOvr>
    <a:masterClrMapping/>
  </p:clrMapOvr>
</p:sld>
</file>

<file path=ppt/slides/slide88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1955905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39904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84218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639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594920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39234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835486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969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88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9035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8365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88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780669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</p:txBody>
      </p:sp>
    </p:spTree>
  </p:cSld>
  <p:clrMapOvr>
    <a:masterClrMapping/>
  </p:clrMapOvr>
</p:sld>
</file>

<file path=ppt/slides/slide88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51276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1955905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39904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9325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639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50606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594920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39234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655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969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88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672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7217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9035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6002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4051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8365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88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</p:spTree>
  </p:cSld>
  <p:clrMapOvr>
    <a:masterClrMapping/>
  </p:clrMapOvr>
</p:sld>
</file>

<file path=ppt/slides/slide88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87953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32267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76581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87283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31597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75911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</p:spTree>
  </p:cSld>
  <p:clrMapOvr>
    <a:masterClrMapping/>
  </p:clrMapOvr>
</p:sld>
</file>

<file path=ppt/slides/slide88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2846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161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475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176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490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08051"/>
            <a:ext cx="1098188" cy="477087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  <a:p>
            <a:pPr marL="0" marR="0">
              <a:lnSpc>
                <a:spcPts val="1117"/>
              </a:lnSpc>
              <a:spcBef>
                <a:spcPts val="127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</p:txBody>
      </p:sp>
    </p:spTree>
  </p:cSld>
  <p:clrMapOvr>
    <a:masterClrMapping/>
  </p:clrMapOvr>
</p:sld>
</file>

<file path=ppt/slides/slide88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39957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</p:spTree>
  </p:cSld>
  <p:clrMapOvr>
    <a:masterClrMapping/>
  </p:clrMapOvr>
</p:sld>
</file>

<file path=ppt/slides/slide88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210697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87953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32267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610027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87283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31597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</p:spTree>
  </p:cSld>
  <p:clrMapOvr>
    <a:masterClrMapping/>
  </p:clrMapOvr>
</p:sld>
</file>

<file path=ppt/slides/slide89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2846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161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176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490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731031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</p:txBody>
      </p:sp>
    </p:spTree>
  </p:cSld>
  <p:clrMapOvr>
    <a:masterClrMapping/>
  </p:clrMapOvr>
</p:sld>
</file>

<file path=ppt/slides/slide89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790211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</p:spTree>
  </p:cSld>
  <p:clrMapOvr>
    <a:masterClrMapping/>
  </p:clrMapOvr>
</p:sld>
</file>

<file path=ppt/slides/slide89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66383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21069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87953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65712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610027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87283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</p:spTree>
  </p:cSld>
  <p:clrMapOvr>
    <a:masterClrMapping/>
  </p:clrMapOvr>
</p:sld>
</file>

<file path=ppt/slides/slide89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2846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176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674643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</p:txBody>
      </p:sp>
    </p:spTree>
  </p:cSld>
  <p:clrMapOvr>
    <a:masterClrMapping/>
  </p:clrMapOvr>
</p:sld>
</file>

<file path=ppt/slides/slide89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063136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672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6002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89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22068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66383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21069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21398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65712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610027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89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89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47979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1121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426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136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450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1764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1278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442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2756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466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6780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094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108421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</p:txBody>
      </p:sp>
    </p:spTree>
  </p:cSld>
  <p:clrMapOvr>
    <a:masterClrMapping/>
  </p:clrMapOvr>
</p:sld>
</file>

<file path=ppt/slides/slide89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253363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28532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72846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17161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27862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72176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16490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</p:spTree>
  </p:cSld>
  <p:clrMapOvr>
    <a:masterClrMapping/>
  </p:clrMapOvr>
</p:sld>
</file>

<file path=ppt/slides/slide89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</p:spTree>
  </p:cSld>
  <p:clrMapOvr>
    <a:masterClrMapping/>
  </p:clrMapOvr>
</p:sld>
</file>

<file path=ppt/slides/slide90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47979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112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136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450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1278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442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466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6780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498347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</p:txBody>
      </p:sp>
    </p:spTree>
  </p:cSld>
  <p:clrMapOvr>
    <a:masterClrMapping/>
  </p:clrMapOvr>
</p:sld>
</file>

<file path=ppt/slides/slide90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84218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28532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72846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835486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27862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72176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90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90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4797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136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127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466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568870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</p:txBody>
      </p:sp>
    </p:spTree>
  </p:cSld>
  <p:clrMapOvr>
    <a:masterClrMapping/>
  </p:clrMapOvr>
</p:sld>
</file>

<file path=ppt/slides/slide90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39904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84218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28532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39234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835486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27862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90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90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1190116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</p:txBody>
      </p:sp>
    </p:spTree>
  </p:cSld>
  <p:clrMapOvr>
    <a:masterClrMapping/>
  </p:clrMapOvr>
</p:sld>
</file>

<file path=ppt/slides/slide90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1955905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39904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84218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639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594920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39234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835486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969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90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9035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8365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90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780669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</p:txBody>
      </p:sp>
    </p:spTree>
  </p:cSld>
  <p:clrMapOvr>
    <a:masterClrMapping/>
  </p:clrMapOvr>
</p:sld>
</file>

<file path=ppt/slides/slide91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51276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1955905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39904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9325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639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50606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594920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39234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655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969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91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672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7217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9035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6002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4051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8365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91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</p:spTree>
  </p:cSld>
  <p:clrMapOvr>
    <a:masterClrMapping/>
  </p:clrMapOvr>
</p:sld>
</file>

<file path=ppt/slides/slide91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87953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32267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76581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87283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31597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75911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</p:spTree>
  </p:cSld>
  <p:clrMapOvr>
    <a:masterClrMapping/>
  </p:clrMapOvr>
</p:sld>
</file>

<file path=ppt/slides/slide91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2846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161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475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176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490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08051"/>
            <a:ext cx="1098188" cy="477087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  <a:p>
            <a:pPr marL="0" marR="0">
              <a:lnSpc>
                <a:spcPts val="1117"/>
              </a:lnSpc>
              <a:spcBef>
                <a:spcPts val="127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</p:txBody>
      </p:sp>
    </p:spTree>
  </p:cSld>
  <p:clrMapOvr>
    <a:masterClrMapping/>
  </p:clrMapOvr>
</p:sld>
</file>

<file path=ppt/slides/slide91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39957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</p:spTree>
  </p:cSld>
  <p:clrMapOvr>
    <a:masterClrMapping/>
  </p:clrMapOvr>
</p:sld>
</file>

<file path=ppt/slides/slide91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210697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87953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32267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610027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87283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31597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</p:spTree>
  </p:cSld>
  <p:clrMapOvr>
    <a:masterClrMapping/>
  </p:clrMapOvr>
</p:sld>
</file>

<file path=ppt/slides/slide91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2846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161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176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490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731031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</p:txBody>
      </p:sp>
    </p:spTree>
  </p:cSld>
  <p:clrMapOvr>
    <a:masterClrMapping/>
  </p:clrMapOvr>
</p:sld>
</file>

<file path=ppt/slides/slide91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790211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</p:spTree>
  </p:cSld>
  <p:clrMapOvr>
    <a:masterClrMapping/>
  </p:clrMapOvr>
</p:sld>
</file>

<file path=ppt/slides/slide91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66383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21069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87953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65712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610027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87283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</p:spTree>
  </p:cSld>
  <p:clrMapOvr>
    <a:masterClrMapping/>
  </p:clrMapOvr>
</p:sld>
</file>

<file path=ppt/slides/slide92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2846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176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674643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</p:txBody>
      </p:sp>
    </p:spTree>
  </p:cSld>
  <p:clrMapOvr>
    <a:masterClrMapping/>
  </p:clrMapOvr>
</p:sld>
</file>

<file path=ppt/slides/slide92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063136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672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6002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92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22068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66383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21069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21398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65712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610027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92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92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47979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1121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426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136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450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1764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1278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442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2756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466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6780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094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108421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</p:txBody>
      </p:sp>
    </p:spTree>
  </p:cSld>
  <p:clrMapOvr>
    <a:masterClrMapping/>
  </p:clrMapOvr>
</p:sld>
</file>

<file path=ppt/slides/slide92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253363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28532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72846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17161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27862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72176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16490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</p:spTree>
  </p:cSld>
  <p:clrMapOvr>
    <a:masterClrMapping/>
  </p:clrMapOvr>
</p:sld>
</file>

<file path=ppt/slides/slide92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</p:spTree>
  </p:cSld>
  <p:clrMapOvr>
    <a:masterClrMapping/>
  </p:clrMapOvr>
</p:sld>
</file>

<file path=ppt/slides/slide92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47979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112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136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450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1278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442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466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6780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498347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</p:txBody>
      </p:sp>
    </p:spTree>
  </p:cSld>
  <p:clrMapOvr>
    <a:masterClrMapping/>
  </p:clrMapOvr>
</p:sld>
</file>

<file path=ppt/slides/slide92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84218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28532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72846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835486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27862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72176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92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93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4797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136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127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466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568870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</p:txBody>
      </p:sp>
    </p:spTree>
  </p:cSld>
  <p:clrMapOvr>
    <a:masterClrMapping/>
  </p:clrMapOvr>
</p:sld>
</file>

<file path=ppt/slides/slide93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39904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84218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28532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39234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835486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27862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93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93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1190116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</p:txBody>
      </p:sp>
    </p:spTree>
  </p:cSld>
  <p:clrMapOvr>
    <a:masterClrMapping/>
  </p:clrMapOvr>
</p:sld>
</file>

<file path=ppt/slides/slide93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1955905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39904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84218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639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594920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39234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835486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969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93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9035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8365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93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780669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</p:txBody>
      </p:sp>
    </p:spTree>
  </p:cSld>
  <p:clrMapOvr>
    <a:masterClrMapping/>
  </p:clrMapOvr>
</p:sld>
</file>

<file path=ppt/slides/slide93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51276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1955905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39904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9325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639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50606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594920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39234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655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969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93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672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7217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9035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6002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4051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8365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93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</p:spTree>
  </p:cSld>
  <p:clrMapOvr>
    <a:masterClrMapping/>
  </p:clrMapOvr>
</p:sld>
</file>

<file path=ppt/slides/slide94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87953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32267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76581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87283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31597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75911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</p:spTree>
  </p:cSld>
  <p:clrMapOvr>
    <a:masterClrMapping/>
  </p:clrMapOvr>
</p:sld>
</file>

<file path=ppt/slides/slide94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2846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161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475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176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490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08051"/>
            <a:ext cx="1098188" cy="477087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  <a:p>
            <a:pPr marL="0" marR="0">
              <a:lnSpc>
                <a:spcPts val="1117"/>
              </a:lnSpc>
              <a:spcBef>
                <a:spcPts val="127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</p:txBody>
      </p:sp>
    </p:spTree>
  </p:cSld>
  <p:clrMapOvr>
    <a:masterClrMapping/>
  </p:clrMapOvr>
</p:sld>
</file>

<file path=ppt/slides/slide94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39957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</p:spTree>
  </p:cSld>
  <p:clrMapOvr>
    <a:masterClrMapping/>
  </p:clrMapOvr>
</p:sld>
</file>

<file path=ppt/slides/slide94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210697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87953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32267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610027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87283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31597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</p:spTree>
  </p:cSld>
  <p:clrMapOvr>
    <a:masterClrMapping/>
  </p:clrMapOvr>
</p:sld>
</file>

<file path=ppt/slides/slide94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2846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161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176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490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731031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</p:txBody>
      </p:sp>
    </p:spTree>
  </p:cSld>
  <p:clrMapOvr>
    <a:masterClrMapping/>
  </p:clrMapOvr>
</p:sld>
</file>

<file path=ppt/slides/slide94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790211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</p:spTree>
  </p:cSld>
  <p:clrMapOvr>
    <a:masterClrMapping/>
  </p:clrMapOvr>
</p:sld>
</file>

<file path=ppt/slides/slide94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66383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21069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87953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65712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610027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87283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</p:spTree>
  </p:cSld>
  <p:clrMapOvr>
    <a:masterClrMapping/>
  </p:clrMapOvr>
</p:sld>
</file>

<file path=ppt/slides/slide94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2846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176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674643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</p:txBody>
      </p:sp>
    </p:spTree>
  </p:cSld>
  <p:clrMapOvr>
    <a:masterClrMapping/>
  </p:clrMapOvr>
</p:sld>
</file>

<file path=ppt/slides/slide94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063136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672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6002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94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22068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66383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21069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21398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65712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610027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95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95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47979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1121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426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136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450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1764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1278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442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2756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466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6780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094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108421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</p:txBody>
      </p:sp>
    </p:spTree>
  </p:cSld>
  <p:clrMapOvr>
    <a:masterClrMapping/>
  </p:clrMapOvr>
</p:sld>
</file>

<file path=ppt/slides/slide95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253363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28532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72846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17161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27862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72176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16490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</p:spTree>
  </p:cSld>
  <p:clrMapOvr>
    <a:masterClrMapping/>
  </p:clrMapOvr>
</p:sld>
</file>

<file path=ppt/slides/slide95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</p:spTree>
  </p:cSld>
  <p:clrMapOvr>
    <a:masterClrMapping/>
  </p:clrMapOvr>
</p:sld>
</file>

<file path=ppt/slides/slide95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47979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112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136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450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1278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442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466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6780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498347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</p:txBody>
      </p:sp>
    </p:spTree>
  </p:cSld>
  <p:clrMapOvr>
    <a:masterClrMapping/>
  </p:clrMapOvr>
</p:sld>
</file>

<file path=ppt/slides/slide95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84218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28532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72846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835486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27862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72176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95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95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4797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136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127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466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568870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</p:txBody>
      </p:sp>
    </p:spTree>
  </p:cSld>
  <p:clrMapOvr>
    <a:masterClrMapping/>
  </p:clrMapOvr>
</p:sld>
</file>

<file path=ppt/slides/slide95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39904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84218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28532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39234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835486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27862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95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96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1190116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</p:txBody>
      </p:sp>
    </p:spTree>
  </p:cSld>
  <p:clrMapOvr>
    <a:masterClrMapping/>
  </p:clrMapOvr>
</p:sld>
</file>

<file path=ppt/slides/slide96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1955905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39904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84218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639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594920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39234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835486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969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96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9035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8365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96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780669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</p:txBody>
      </p:sp>
    </p:spTree>
  </p:cSld>
  <p:clrMapOvr>
    <a:masterClrMapping/>
  </p:clrMapOvr>
</p:sld>
</file>

<file path=ppt/slides/slide96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51276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1955905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39904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9325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639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50606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594920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39234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655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969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96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672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7217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9035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6002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4051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8365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96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</p:spTree>
  </p:cSld>
  <p:clrMapOvr>
    <a:masterClrMapping/>
  </p:clrMapOvr>
</p:sld>
</file>

<file path=ppt/slides/slide96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87953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32267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76581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87283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31597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75911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</p:spTree>
  </p:cSld>
  <p:clrMapOvr>
    <a:masterClrMapping/>
  </p:clrMapOvr>
</p:sld>
</file>

<file path=ppt/slides/slide96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2846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161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475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176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490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08051"/>
            <a:ext cx="1098188" cy="477087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  <a:p>
            <a:pPr marL="0" marR="0">
              <a:lnSpc>
                <a:spcPts val="1117"/>
              </a:lnSpc>
              <a:spcBef>
                <a:spcPts val="127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</p:txBody>
      </p:sp>
    </p:spTree>
  </p:cSld>
  <p:clrMapOvr>
    <a:masterClrMapping/>
  </p:clrMapOvr>
</p:sld>
</file>

<file path=ppt/slides/slide96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39957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</p:spTree>
  </p:cSld>
  <p:clrMapOvr>
    <a:masterClrMapping/>
  </p:clrMapOvr>
</p:sld>
</file>

<file path=ppt/slides/slide97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210697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87953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32267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610027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87283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31597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</p:spTree>
  </p:cSld>
  <p:clrMapOvr>
    <a:masterClrMapping/>
  </p:clrMapOvr>
</p:sld>
</file>

<file path=ppt/slides/slide97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2846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161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176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490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731031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</p:txBody>
      </p:sp>
    </p:spTree>
  </p:cSld>
  <p:clrMapOvr>
    <a:masterClrMapping/>
  </p:clrMapOvr>
</p:sld>
</file>

<file path=ppt/slides/slide97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790211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</p:spTree>
  </p:cSld>
  <p:clrMapOvr>
    <a:masterClrMapping/>
  </p:clrMapOvr>
</p:sld>
</file>

<file path=ppt/slides/slide97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66383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21069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87953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65712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610027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87283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</p:spTree>
  </p:cSld>
  <p:clrMapOvr>
    <a:masterClrMapping/>
  </p:clrMapOvr>
</p:sld>
</file>

<file path=ppt/slides/slide97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2846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1098188" cy="472058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  <a:p>
            <a:pPr marL="0" marR="0">
              <a:lnSpc>
                <a:spcPts val="1117"/>
              </a:lnSpc>
              <a:spcBef>
                <a:spcPts val="3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86780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31094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754088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97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22068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66383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21069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21398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65712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610027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97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97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47979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1121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426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136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450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1764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1278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442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2756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466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6780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094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108421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</p:txBody>
      </p:sp>
    </p:spTree>
  </p:cSld>
  <p:clrMapOvr>
    <a:masterClrMapping/>
  </p:clrMapOvr>
</p:sld>
</file>

<file path=ppt/slides/slide97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253363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28532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72846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17161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27862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72176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16490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</p:spTree>
  </p:cSld>
  <p:clrMapOvr>
    <a:masterClrMapping/>
  </p:clrMapOvr>
</p:sld>
</file>

<file path=ppt/slides/slide97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</p:spTree>
  </p:cSld>
  <p:clrMapOvr>
    <a:masterClrMapping/>
  </p:clrMapOvr>
</p:sld>
</file>

<file path=ppt/slides/slide98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47979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112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136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450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1278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442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466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6780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498347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</p:txBody>
      </p:sp>
    </p:spTree>
  </p:cSld>
  <p:clrMapOvr>
    <a:masterClrMapping/>
  </p:clrMapOvr>
</p:sld>
</file>

<file path=ppt/slides/slide98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84218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28532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72846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835486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27862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72176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98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98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4797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136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127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466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568870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</p:txBody>
      </p:sp>
    </p:spTree>
  </p:cSld>
  <p:clrMapOvr>
    <a:masterClrMapping/>
  </p:clrMapOvr>
</p:sld>
</file>

<file path=ppt/slides/slide98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39904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84218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28532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39234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835486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27862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98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98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1190116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</p:txBody>
      </p:sp>
    </p:spTree>
  </p:cSld>
  <p:clrMapOvr>
    <a:masterClrMapping/>
  </p:clrMapOvr>
</p:sld>
</file>

<file path=ppt/slides/slide98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1955905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39904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84218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639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594920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39234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835486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969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98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9035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8365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98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780669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</p:txBody>
      </p:sp>
    </p:spTree>
  </p:cSld>
  <p:clrMapOvr>
    <a:masterClrMapping/>
  </p:clrMapOvr>
</p:sld>
</file>

<file path=ppt/slides/slide99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51276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1955905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39904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9325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639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50606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594920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39234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655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969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99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672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7217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9035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6002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4051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8365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99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</p:spTree>
  </p:cSld>
  <p:clrMapOvr>
    <a:masterClrMapping/>
  </p:clrMapOvr>
</p:sld>
</file>

<file path=ppt/slides/slide99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87953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32267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76581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87283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31597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75911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</p:spTree>
  </p:cSld>
  <p:clrMapOvr>
    <a:masterClrMapping/>
  </p:clrMapOvr>
</p:sld>
</file>

<file path=ppt/slides/slide99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2846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161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475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176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490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08051"/>
            <a:ext cx="1098188" cy="477087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  <a:p>
            <a:pPr marL="0" marR="0">
              <a:lnSpc>
                <a:spcPts val="1117"/>
              </a:lnSpc>
              <a:spcBef>
                <a:spcPts val="127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</p:txBody>
      </p:sp>
    </p:spTree>
  </p:cSld>
  <p:clrMapOvr>
    <a:masterClrMapping/>
  </p:clrMapOvr>
</p:sld>
</file>

<file path=ppt/slides/slide99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39957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</p:spTree>
  </p:cSld>
  <p:clrMapOvr>
    <a:masterClrMapping/>
  </p:clrMapOvr>
</p:sld>
</file>

<file path=ppt/slides/slide99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210697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87953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32267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610027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87283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31597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</p:spTree>
  </p:cSld>
  <p:clrMapOvr>
    <a:masterClrMapping/>
  </p:clrMapOvr>
</p:sld>
</file>

<file path=ppt/slides/slide99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2846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161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176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490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731031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</p:txBody>
      </p:sp>
    </p:spTree>
  </p:cSld>
  <p:clrMapOvr>
    <a:masterClrMapping/>
  </p:clrMapOvr>
</p:sld>
</file>

<file path=ppt/slides/slide99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790211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</p:spTree>
  </p:cSld>
  <p:clrMapOvr>
    <a:masterClrMapping/>
  </p:clrMapOvr>
</p:sld>
</file>

<file path=ppt/slides/slide99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66383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21069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87953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65712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610027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87283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</p:spTree>
  </p:cSld>
  <p:clrMapOvr>
    <a:masterClrMapping/>
  </p:clrMapOvr>
</p:sld>
</file>

<file path=ppt/slides/slide100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2846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176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674643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</p:txBody>
      </p:sp>
    </p:spTree>
  </p:cSld>
  <p:clrMapOvr>
    <a:masterClrMapping/>
  </p:clrMapOvr>
</p:sld>
</file>

<file path=ppt/slides/slide100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063136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672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6002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100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22068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66383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21069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21398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65712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610027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100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100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47979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1121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426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136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450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1764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1278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442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2756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466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6780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094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108421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</p:txBody>
      </p:sp>
    </p:spTree>
  </p:cSld>
  <p:clrMapOvr>
    <a:masterClrMapping/>
  </p:clrMapOvr>
</p:sld>
</file>

<file path=ppt/slides/slide100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253363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28532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72846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17161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27862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72176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16490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</p:spTree>
  </p:cSld>
  <p:clrMapOvr>
    <a:masterClrMapping/>
  </p:clrMapOvr>
</p:sld>
</file>

<file path=ppt/slides/slide100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</p:spTree>
  </p:cSld>
  <p:clrMapOvr>
    <a:masterClrMapping/>
  </p:clrMapOvr>
</p:sld>
</file>

<file path=ppt/slides/slide100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47979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112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136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450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1278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442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466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6780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498347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</p:txBody>
      </p:sp>
    </p:spTree>
  </p:cSld>
  <p:clrMapOvr>
    <a:masterClrMapping/>
  </p:clrMapOvr>
</p:sld>
</file>

<file path=ppt/slides/slide100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84218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28532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72846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835486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27862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72176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00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01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4797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136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127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466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568870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</p:txBody>
      </p:sp>
    </p:spTree>
  </p:cSld>
  <p:clrMapOvr>
    <a:masterClrMapping/>
  </p:clrMapOvr>
</p:sld>
</file>

<file path=ppt/slides/slide101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39904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84218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28532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39234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835486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27862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01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01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1190116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</p:txBody>
      </p:sp>
    </p:spTree>
  </p:cSld>
  <p:clrMapOvr>
    <a:masterClrMapping/>
  </p:clrMapOvr>
</p:sld>
</file>

<file path=ppt/slides/slide101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1955905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39904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84218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639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594920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39234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835486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969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01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9035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8365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01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780669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</p:txBody>
      </p:sp>
    </p:spTree>
  </p:cSld>
  <p:clrMapOvr>
    <a:masterClrMapping/>
  </p:clrMapOvr>
</p:sld>
</file>

<file path=ppt/slides/slide101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51276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1955905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39904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9325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639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50606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594920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39234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655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969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01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672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7217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9035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6002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4051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8365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01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</p:spTree>
  </p:cSld>
  <p:clrMapOvr>
    <a:masterClrMapping/>
  </p:clrMapOvr>
</p:sld>
</file>

<file path=ppt/slides/slide102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87953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32267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76581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87283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31597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75911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</p:spTree>
  </p:cSld>
  <p:clrMapOvr>
    <a:masterClrMapping/>
  </p:clrMapOvr>
</p:sld>
</file>

<file path=ppt/slides/slide102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2846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161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475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176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490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08051"/>
            <a:ext cx="1098188" cy="477087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  <a:p>
            <a:pPr marL="0" marR="0">
              <a:lnSpc>
                <a:spcPts val="1117"/>
              </a:lnSpc>
              <a:spcBef>
                <a:spcPts val="127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</p:txBody>
      </p:sp>
    </p:spTree>
  </p:cSld>
  <p:clrMapOvr>
    <a:masterClrMapping/>
  </p:clrMapOvr>
</p:sld>
</file>

<file path=ppt/slides/slide102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39957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</p:spTree>
  </p:cSld>
  <p:clrMapOvr>
    <a:masterClrMapping/>
  </p:clrMapOvr>
</p:sld>
</file>

<file path=ppt/slides/slide102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210697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87953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32267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610027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87283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31597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</p:spTree>
  </p:cSld>
  <p:clrMapOvr>
    <a:masterClrMapping/>
  </p:clrMapOvr>
</p:sld>
</file>

<file path=ppt/slides/slide102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2846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161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176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490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731031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</p:txBody>
      </p:sp>
    </p:spTree>
  </p:cSld>
  <p:clrMapOvr>
    <a:masterClrMapping/>
  </p:clrMapOvr>
</p:sld>
</file>

<file path=ppt/slides/slide102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790211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</p:spTree>
  </p:cSld>
  <p:clrMapOvr>
    <a:masterClrMapping/>
  </p:clrMapOvr>
</p:sld>
</file>

<file path=ppt/slides/slide102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66383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21069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87953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65712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610027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87283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</p:spTree>
  </p:cSld>
  <p:clrMapOvr>
    <a:masterClrMapping/>
  </p:clrMapOvr>
</p:sld>
</file>

<file path=ppt/slides/slide102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2846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176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674643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</p:txBody>
      </p:sp>
    </p:spTree>
  </p:cSld>
  <p:clrMapOvr>
    <a:masterClrMapping/>
  </p:clrMapOvr>
</p:sld>
</file>

<file path=ppt/slides/slide102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063136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672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6002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102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22068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66383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21069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21398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65712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610027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103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103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47979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1121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426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136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450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1764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1278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442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2756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466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6780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094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108421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</p:txBody>
      </p:sp>
    </p:spTree>
  </p:cSld>
  <p:clrMapOvr>
    <a:masterClrMapping/>
  </p:clrMapOvr>
</p:sld>
</file>

<file path=ppt/slides/slide103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253363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28532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72846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17161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27862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72176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16490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</p:spTree>
  </p:cSld>
  <p:clrMapOvr>
    <a:masterClrMapping/>
  </p:clrMapOvr>
</p:sld>
</file>

<file path=ppt/slides/slide103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</p:spTree>
  </p:cSld>
  <p:clrMapOvr>
    <a:masterClrMapping/>
  </p:clrMapOvr>
</p:sld>
</file>

<file path=ppt/slides/slide103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47979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112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136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450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1278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442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466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6780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498347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</p:txBody>
      </p:sp>
    </p:spTree>
  </p:cSld>
  <p:clrMapOvr>
    <a:masterClrMapping/>
  </p:clrMapOvr>
</p:sld>
</file>

<file path=ppt/slides/slide103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84218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28532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72846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835486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27862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72176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03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03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4797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136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127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466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568870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</p:txBody>
      </p:sp>
    </p:spTree>
  </p:cSld>
  <p:clrMapOvr>
    <a:masterClrMapping/>
  </p:clrMapOvr>
</p:sld>
</file>

<file path=ppt/slides/slide103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39904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84218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28532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39234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835486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27862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03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04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1190116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</p:txBody>
      </p:sp>
    </p:spTree>
  </p:cSld>
  <p:clrMapOvr>
    <a:masterClrMapping/>
  </p:clrMapOvr>
</p:sld>
</file>

<file path=ppt/slides/slide104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1955905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39904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84218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639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594920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39234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835486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969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04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9035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8365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04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780669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</p:txBody>
      </p:sp>
    </p:spTree>
  </p:cSld>
  <p:clrMapOvr>
    <a:masterClrMapping/>
  </p:clrMapOvr>
</p:sld>
</file>

<file path=ppt/slides/slide104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51276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1955905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39904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9325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639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50606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594920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39234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655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969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04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672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7217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9035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6002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4051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8365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04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</p:spTree>
  </p:cSld>
  <p:clrMapOvr>
    <a:masterClrMapping/>
  </p:clrMapOvr>
</p:sld>
</file>

<file path=ppt/slides/slide104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87953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32267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76581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87283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31597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75911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</p:spTree>
  </p:cSld>
  <p:clrMapOvr>
    <a:masterClrMapping/>
  </p:clrMapOvr>
</p:sld>
</file>

<file path=ppt/slides/slide104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2846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161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475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176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490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08051"/>
            <a:ext cx="1098188" cy="477087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  <a:p>
            <a:pPr marL="0" marR="0">
              <a:lnSpc>
                <a:spcPts val="1117"/>
              </a:lnSpc>
              <a:spcBef>
                <a:spcPts val="127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</p:txBody>
      </p:sp>
    </p:spTree>
  </p:cSld>
  <p:clrMapOvr>
    <a:masterClrMapping/>
  </p:clrMapOvr>
</p:sld>
</file>

<file path=ppt/slides/slide104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39957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</p:spTree>
  </p:cSld>
  <p:clrMapOvr>
    <a:masterClrMapping/>
  </p:clrMapOvr>
</p:sld>
</file>

<file path=ppt/slides/slide105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210697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87953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32267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610027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87283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31597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</p:spTree>
  </p:cSld>
  <p:clrMapOvr>
    <a:masterClrMapping/>
  </p:clrMapOvr>
</p:sld>
</file>

<file path=ppt/slides/slide105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2846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161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176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490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731031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</p:txBody>
      </p:sp>
    </p:spTree>
  </p:cSld>
  <p:clrMapOvr>
    <a:masterClrMapping/>
  </p:clrMapOvr>
</p:sld>
</file>

<file path=ppt/slides/slide105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790211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</p:spTree>
  </p:cSld>
  <p:clrMapOvr>
    <a:masterClrMapping/>
  </p:clrMapOvr>
</p:sld>
</file>

<file path=ppt/slides/slide105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66383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21069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87953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65712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610027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87283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</p:spTree>
  </p:cSld>
  <p:clrMapOvr>
    <a:masterClrMapping/>
  </p:clrMapOvr>
</p:sld>
</file>

<file path=ppt/slides/slide105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2846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176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674643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</p:txBody>
      </p:sp>
    </p:spTree>
  </p:cSld>
  <p:clrMapOvr>
    <a:masterClrMapping/>
  </p:clrMapOvr>
</p:sld>
</file>

<file path=ppt/slides/slide105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063136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672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6002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105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22068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66383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21069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21398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65712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610027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105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105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47979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1121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426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136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450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1764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1278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442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2756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466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6780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094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108421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</p:txBody>
      </p:sp>
    </p:spTree>
  </p:cSld>
  <p:clrMapOvr>
    <a:masterClrMapping/>
  </p:clrMapOvr>
</p:sld>
</file>

<file path=ppt/slides/slide105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253363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28532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72846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17161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27862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72176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16490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</p:spTree>
  </p:cSld>
  <p:clrMapOvr>
    <a:masterClrMapping/>
  </p:clrMapOvr>
</p:sld>
</file>

<file path=ppt/slides/slide106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</p:spTree>
  </p:cSld>
  <p:clrMapOvr>
    <a:masterClrMapping/>
  </p:clrMapOvr>
</p:sld>
</file>

<file path=ppt/slides/slide106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47979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112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136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450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1278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442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466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6780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498347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</p:txBody>
      </p:sp>
    </p:spTree>
  </p:cSld>
  <p:clrMapOvr>
    <a:masterClrMapping/>
  </p:clrMapOvr>
</p:sld>
</file>

<file path=ppt/slides/slide106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84218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28532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72846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835486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27862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72176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06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06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4797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136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127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466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568870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</p:txBody>
      </p:sp>
    </p:spTree>
  </p:cSld>
  <p:clrMapOvr>
    <a:masterClrMapping/>
  </p:clrMapOvr>
</p:sld>
</file>

<file path=ppt/slides/slide106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39904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84218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28532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39234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835486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27862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06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06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1190116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</p:txBody>
      </p:sp>
    </p:spTree>
  </p:cSld>
  <p:clrMapOvr>
    <a:masterClrMapping/>
  </p:clrMapOvr>
</p:sld>
</file>

<file path=ppt/slides/slide106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1955905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39904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84218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639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594920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39234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835486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969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06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9035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8365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07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780669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</p:txBody>
      </p:sp>
    </p:spTree>
  </p:cSld>
  <p:clrMapOvr>
    <a:masterClrMapping/>
  </p:clrMapOvr>
</p:sld>
</file>

<file path=ppt/slides/slide107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51276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1955905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39904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9325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639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50606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594920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39234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655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969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07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672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7217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9035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6002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4051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8365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07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</p:spTree>
  </p:cSld>
  <p:clrMapOvr>
    <a:masterClrMapping/>
  </p:clrMapOvr>
</p:sld>
</file>

<file path=ppt/slides/slide107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87953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32267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76581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87283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31597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75911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</p:spTree>
  </p:cSld>
  <p:clrMapOvr>
    <a:masterClrMapping/>
  </p:clrMapOvr>
</p:sld>
</file>

<file path=ppt/slides/slide107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2846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161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475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176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490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08051"/>
            <a:ext cx="1098188" cy="477087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  <a:p>
            <a:pPr marL="0" marR="0">
              <a:lnSpc>
                <a:spcPts val="1117"/>
              </a:lnSpc>
              <a:spcBef>
                <a:spcPts val="127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</p:txBody>
      </p:sp>
    </p:spTree>
  </p:cSld>
  <p:clrMapOvr>
    <a:masterClrMapping/>
  </p:clrMapOvr>
</p:sld>
</file>

<file path=ppt/slides/slide107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39957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</p:spTree>
  </p:cSld>
  <p:clrMapOvr>
    <a:masterClrMapping/>
  </p:clrMapOvr>
</p:sld>
</file>

<file path=ppt/slides/slide107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210697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87953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32267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610027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87283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31597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</p:spTree>
  </p:cSld>
  <p:clrMapOvr>
    <a:masterClrMapping/>
  </p:clrMapOvr>
</p:sld>
</file>

<file path=ppt/slides/slide107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2846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161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176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490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731031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</p:txBody>
      </p:sp>
    </p:spTree>
  </p:cSld>
  <p:clrMapOvr>
    <a:masterClrMapping/>
  </p:clrMapOvr>
</p:sld>
</file>

<file path=ppt/slides/slide107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790211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</p:spTree>
  </p:cSld>
  <p:clrMapOvr>
    <a:masterClrMapping/>
  </p:clrMapOvr>
</p:sld>
</file>

<file path=ppt/slides/slide108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66383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21069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87953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65712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610027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87283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</p:spTree>
  </p:cSld>
  <p:clrMapOvr>
    <a:masterClrMapping/>
  </p:clrMapOvr>
</p:sld>
</file>

<file path=ppt/slides/slide108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2846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176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674643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</p:txBody>
      </p:sp>
    </p:spTree>
  </p:cSld>
  <p:clrMapOvr>
    <a:masterClrMapping/>
  </p:clrMapOvr>
</p:sld>
</file>

<file path=ppt/slides/slide108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063136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672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6002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108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22068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66383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21069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21398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65712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610027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108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108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47979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1121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426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136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450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1764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1278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442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2756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466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6780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094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108421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</p:txBody>
      </p:sp>
    </p:spTree>
  </p:cSld>
  <p:clrMapOvr>
    <a:masterClrMapping/>
  </p:clrMapOvr>
</p:sld>
</file>

<file path=ppt/slides/slide108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253363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28532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72846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17161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27862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72176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16490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</p:spTree>
  </p:cSld>
  <p:clrMapOvr>
    <a:masterClrMapping/>
  </p:clrMapOvr>
</p:sld>
</file>

<file path=ppt/slides/slide108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</p:spTree>
  </p:cSld>
  <p:clrMapOvr>
    <a:masterClrMapping/>
  </p:clrMapOvr>
</p:sld>
</file>

<file path=ppt/slides/slide108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47979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112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136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450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1278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442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466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6780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498347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</p:txBody>
      </p:sp>
    </p:spTree>
  </p:cSld>
  <p:clrMapOvr>
    <a:masterClrMapping/>
  </p:clrMapOvr>
</p:sld>
</file>

<file path=ppt/slides/slide108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84218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28532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72846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835486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27862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72176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09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09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4797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136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127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466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568870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</p:txBody>
      </p:sp>
    </p:spTree>
  </p:cSld>
  <p:clrMapOvr>
    <a:masterClrMapping/>
  </p:clrMapOvr>
</p:sld>
</file>

<file path=ppt/slides/slide109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39904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84218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28532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39234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835486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27862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09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09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1190116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</p:txBody>
      </p:sp>
    </p:spTree>
  </p:cSld>
  <p:clrMapOvr>
    <a:masterClrMapping/>
  </p:clrMapOvr>
</p:sld>
</file>

<file path=ppt/slides/slide109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1955905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39904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84218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639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594920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39234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835486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969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09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9035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8365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09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780669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</p:txBody>
      </p:sp>
    </p:spTree>
  </p:cSld>
  <p:clrMapOvr>
    <a:masterClrMapping/>
  </p:clrMapOvr>
</p:sld>
</file>

<file path=ppt/slides/slide109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51276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1955905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39904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9325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639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50606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594920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39234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655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969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09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672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7217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9035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6002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4051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8365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10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</p:spTree>
  </p:cSld>
  <p:clrMapOvr>
    <a:masterClrMapping/>
  </p:clrMapOvr>
</p:sld>
</file>

<file path=ppt/slides/slide110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87953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32267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76581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87283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31597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75911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</p:spTree>
  </p:cSld>
  <p:clrMapOvr>
    <a:masterClrMapping/>
  </p:clrMapOvr>
</p:sld>
</file>

<file path=ppt/slides/slide110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2846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161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475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176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490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08051"/>
            <a:ext cx="1098188" cy="477087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  <a:p>
            <a:pPr marL="0" marR="0">
              <a:lnSpc>
                <a:spcPts val="1117"/>
              </a:lnSpc>
              <a:spcBef>
                <a:spcPts val="127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</p:txBody>
      </p:sp>
    </p:spTree>
  </p:cSld>
  <p:clrMapOvr>
    <a:masterClrMapping/>
  </p:clrMapOvr>
</p:sld>
</file>

<file path=ppt/slides/slide110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39957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</p:spTree>
  </p:cSld>
  <p:clrMapOvr>
    <a:masterClrMapping/>
  </p:clrMapOvr>
</p:sld>
</file>

<file path=ppt/slides/slide110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210697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87953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32267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610027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87283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31597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</p:spTree>
  </p:cSld>
  <p:clrMapOvr>
    <a:masterClrMapping/>
  </p:clrMapOvr>
</p:sld>
</file>

<file path=ppt/slides/slide110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2846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161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176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490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731031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</p:txBody>
      </p:sp>
    </p:spTree>
  </p:cSld>
  <p:clrMapOvr>
    <a:masterClrMapping/>
  </p:clrMapOvr>
</p:sld>
</file>

<file path=ppt/slides/slide110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790211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</p:spTree>
  </p:cSld>
  <p:clrMapOvr>
    <a:masterClrMapping/>
  </p:clrMapOvr>
</p:sld>
</file>

<file path=ppt/slides/slide110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66383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21069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87953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65712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610027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87283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</p:spTree>
  </p:cSld>
  <p:clrMapOvr>
    <a:masterClrMapping/>
  </p:clrMapOvr>
</p:sld>
</file>

<file path=ppt/slides/slide110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2846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176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674643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</p:txBody>
      </p:sp>
    </p:spTree>
  </p:cSld>
  <p:clrMapOvr>
    <a:masterClrMapping/>
  </p:clrMapOvr>
</p:sld>
</file>

<file path=ppt/slides/slide110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063136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672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6002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111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22068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66383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21069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21398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65712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610027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111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111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47979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1121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426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136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450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1764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1278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442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2756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466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6780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094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108421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</p:txBody>
      </p:sp>
    </p:spTree>
  </p:cSld>
  <p:clrMapOvr>
    <a:masterClrMapping/>
  </p:clrMapOvr>
</p:sld>
</file>

<file path=ppt/slides/slide111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253363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28532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72846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17161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27862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72176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16490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</p:spTree>
  </p:cSld>
  <p:clrMapOvr>
    <a:masterClrMapping/>
  </p:clrMapOvr>
</p:sld>
</file>

<file path=ppt/slides/slide111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</p:spTree>
  </p:cSld>
  <p:clrMapOvr>
    <a:masterClrMapping/>
  </p:clrMapOvr>
</p:sld>
</file>

<file path=ppt/slides/slide111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47979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112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136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450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1278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442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466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6780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498347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</p:txBody>
      </p:sp>
    </p:spTree>
  </p:cSld>
  <p:clrMapOvr>
    <a:masterClrMapping/>
  </p:clrMapOvr>
</p:sld>
</file>

<file path=ppt/slides/slide111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84218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28532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72846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835486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27862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72176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11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11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4797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136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127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466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568870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</p:txBody>
      </p:sp>
    </p:spTree>
  </p:cSld>
  <p:clrMapOvr>
    <a:masterClrMapping/>
  </p:clrMapOvr>
</p:sld>
</file>

<file path=ppt/slides/slide111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39904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84218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28532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39234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835486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27862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12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12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1190116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</p:txBody>
      </p:sp>
    </p:spTree>
  </p:cSld>
  <p:clrMapOvr>
    <a:masterClrMapping/>
  </p:clrMapOvr>
</p:sld>
</file>

<file path=ppt/slides/slide112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1955905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39904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84218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639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594920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39234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835486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969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12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9035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8365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12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780669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</p:txBody>
      </p:sp>
    </p:spTree>
  </p:cSld>
  <p:clrMapOvr>
    <a:masterClrMapping/>
  </p:clrMapOvr>
</p:sld>
</file>

<file path=ppt/slides/slide112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51276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1955905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39904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9325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639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50606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594920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39234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655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969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12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672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7217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9035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6002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4051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8365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12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</p:spTree>
  </p:cSld>
  <p:clrMapOvr>
    <a:masterClrMapping/>
  </p:clrMapOvr>
</p:sld>
</file>

<file path=ppt/slides/slide112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87953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32267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76581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87283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31597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75911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</p:spTree>
  </p:cSld>
  <p:clrMapOvr>
    <a:masterClrMapping/>
  </p:clrMapOvr>
</p:sld>
</file>

<file path=ppt/slides/slide112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2846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161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475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176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490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08051"/>
            <a:ext cx="1098188" cy="477087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  <a:p>
            <a:pPr marL="0" marR="0">
              <a:lnSpc>
                <a:spcPts val="1117"/>
              </a:lnSpc>
              <a:spcBef>
                <a:spcPts val="127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</p:txBody>
      </p:sp>
    </p:spTree>
  </p:cSld>
  <p:clrMapOvr>
    <a:masterClrMapping/>
  </p:clrMapOvr>
</p:sld>
</file>

<file path=ppt/slides/slide113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39957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</p:spTree>
  </p:cSld>
  <p:clrMapOvr>
    <a:masterClrMapping/>
  </p:clrMapOvr>
</p:sld>
</file>

<file path=ppt/slides/slide113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210697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87953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32267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610027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872835"/>
            <a:ext cx="1098188" cy="472057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  <a:p>
            <a:pPr marL="0" marR="0">
              <a:lnSpc>
                <a:spcPts val="1117"/>
              </a:lnSpc>
              <a:spcBef>
                <a:spcPts val="3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46201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905155"/>
            <a:ext cx="731031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</p:txBody>
      </p:sp>
    </p:spTree>
  </p:cSld>
  <p:clrMapOvr>
    <a:masterClrMapping/>
  </p:clrMapOvr>
</p:sld>
</file>

<file path=ppt/slides/slide113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790211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</p:spTree>
  </p:cSld>
  <p:clrMapOvr>
    <a:masterClrMapping/>
  </p:clrMapOvr>
</p:sld>
</file>

<file path=ppt/slides/slide113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66383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21069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87953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65712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610027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87283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</p:spTree>
  </p:cSld>
  <p:clrMapOvr>
    <a:masterClrMapping/>
  </p:clrMapOvr>
</p:sld>
</file>

<file path=ppt/slides/slide113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2846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176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674643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</p:txBody>
      </p:sp>
    </p:spTree>
  </p:cSld>
  <p:clrMapOvr>
    <a:masterClrMapping/>
  </p:clrMapOvr>
</p:sld>
</file>

<file path=ppt/slides/slide113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063136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672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6002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113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22068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66383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21069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21398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65712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610027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113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113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47979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1121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426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136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450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1764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1278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442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2756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466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6780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094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108421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</p:txBody>
      </p:sp>
    </p:spTree>
  </p:cSld>
  <p:clrMapOvr>
    <a:masterClrMapping/>
  </p:clrMapOvr>
</p:sld>
</file>

<file path=ppt/slides/slide113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253363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28532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72846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17161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27862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72176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16490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</p:spTree>
  </p:cSld>
  <p:clrMapOvr>
    <a:masterClrMapping/>
  </p:clrMapOvr>
</p:sld>
</file>

<file path=ppt/slides/slide114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</p:spTree>
  </p:cSld>
  <p:clrMapOvr>
    <a:masterClrMapping/>
  </p:clrMapOvr>
</p:sld>
</file>

<file path=ppt/slides/slide114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47979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112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136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450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1278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442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466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6780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498347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</p:txBody>
      </p:sp>
    </p:spTree>
  </p:cSld>
  <p:clrMapOvr>
    <a:masterClrMapping/>
  </p:clrMapOvr>
</p:sld>
</file>

<file path=ppt/slides/slide114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84218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28532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72846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835486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27862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72176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14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14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4797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136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127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466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568870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</p:txBody>
      </p:sp>
    </p:spTree>
  </p:cSld>
  <p:clrMapOvr>
    <a:masterClrMapping/>
  </p:clrMapOvr>
</p:sld>
</file>

<file path=ppt/slides/slide114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39904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84218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28532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39234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835486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27862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14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14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1190116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</p:txBody>
      </p:sp>
    </p:spTree>
  </p:cSld>
  <p:clrMapOvr>
    <a:masterClrMapping/>
  </p:clrMapOvr>
</p:sld>
</file>

<file path=ppt/slides/slide114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1955905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39904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84218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639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594920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39234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835486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969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14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9035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8365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15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780669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</p:txBody>
      </p:sp>
    </p:spTree>
  </p:cSld>
  <p:clrMapOvr>
    <a:masterClrMapping/>
  </p:clrMapOvr>
</p:sld>
</file>

<file path=ppt/slides/slide115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51276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1955905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39904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9325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639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50606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594920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39234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655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969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15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672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7217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9035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6002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4051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8365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15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</p:spTree>
  </p:cSld>
  <p:clrMapOvr>
    <a:masterClrMapping/>
  </p:clrMapOvr>
</p:sld>
</file>

<file path=ppt/slides/slide115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87953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32267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76581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87283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31597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75911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</p:spTree>
  </p:cSld>
  <p:clrMapOvr>
    <a:masterClrMapping/>
  </p:clrMapOvr>
</p:sld>
</file>

<file path=ppt/slides/slide115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2846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161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475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176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490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08051"/>
            <a:ext cx="1098188" cy="477087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  <a:p>
            <a:pPr marL="0" marR="0">
              <a:lnSpc>
                <a:spcPts val="1117"/>
              </a:lnSpc>
              <a:spcBef>
                <a:spcPts val="127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</p:txBody>
      </p:sp>
    </p:spTree>
  </p:cSld>
  <p:clrMapOvr>
    <a:masterClrMapping/>
  </p:clrMapOvr>
</p:sld>
</file>

<file path=ppt/slides/slide115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39957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</p:spTree>
  </p:cSld>
  <p:clrMapOvr>
    <a:masterClrMapping/>
  </p:clrMapOvr>
</p:sld>
</file>

<file path=ppt/slides/slide115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210697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87953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32267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610027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87283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31597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</p:spTree>
  </p:cSld>
  <p:clrMapOvr>
    <a:masterClrMapping/>
  </p:clrMapOvr>
</p:sld>
</file>

<file path=ppt/slides/slide115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2846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161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176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490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731031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</p:txBody>
      </p:sp>
    </p:spTree>
  </p:cSld>
  <p:clrMapOvr>
    <a:masterClrMapping/>
  </p:clrMapOvr>
</p:sld>
</file>

<file path=ppt/slides/slide115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790211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</p:spTree>
  </p:cSld>
  <p:clrMapOvr>
    <a:masterClrMapping/>
  </p:clrMapOvr>
</p:sld>
</file>

<file path=ppt/slides/slide116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66383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21069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87953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65712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610027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87283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</p:spTree>
  </p:cSld>
  <p:clrMapOvr>
    <a:masterClrMapping/>
  </p:clrMapOvr>
</p:sld>
</file>

<file path=ppt/slides/slide116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2846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176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674643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</p:txBody>
      </p:sp>
    </p:spTree>
  </p:cSld>
  <p:clrMapOvr>
    <a:masterClrMapping/>
  </p:clrMapOvr>
</p:sld>
</file>

<file path=ppt/slides/slide116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063136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672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6002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116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22068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66383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21069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21398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65712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610027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116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116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47979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1121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426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136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450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1764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1278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442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2756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466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6780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094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108421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</p:txBody>
      </p:sp>
    </p:spTree>
  </p:cSld>
  <p:clrMapOvr>
    <a:masterClrMapping/>
  </p:clrMapOvr>
</p:sld>
</file>

<file path=ppt/slides/slide116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253363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28532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72846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17161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27862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72176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16490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</p:spTree>
  </p:cSld>
  <p:clrMapOvr>
    <a:masterClrMapping/>
  </p:clrMapOvr>
</p:sld>
</file>

<file path=ppt/slides/slide116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</p:spTree>
  </p:cSld>
  <p:clrMapOvr>
    <a:masterClrMapping/>
  </p:clrMapOvr>
</p:sld>
</file>

<file path=ppt/slides/slide116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47979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112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136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450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1278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442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466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6780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498347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</p:txBody>
      </p:sp>
    </p:spTree>
  </p:cSld>
  <p:clrMapOvr>
    <a:masterClrMapping/>
  </p:clrMapOvr>
</p:sld>
</file>

<file path=ppt/slides/slide116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84218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28532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72846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835486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27862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72176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17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17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4797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136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127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466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568870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</p:txBody>
      </p:sp>
    </p:spTree>
  </p:cSld>
  <p:clrMapOvr>
    <a:masterClrMapping/>
  </p:clrMapOvr>
</p:sld>
</file>

<file path=ppt/slides/slide117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39904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84218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28532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39234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835486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27862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17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17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1190116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</p:txBody>
      </p:sp>
    </p:spTree>
  </p:cSld>
  <p:clrMapOvr>
    <a:masterClrMapping/>
  </p:clrMapOvr>
</p:sld>
</file>

<file path=ppt/slides/slide117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1955905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39904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84218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639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594920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39234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835486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969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17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9035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8365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17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780669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</p:txBody>
      </p:sp>
    </p:spTree>
  </p:cSld>
  <p:clrMapOvr>
    <a:masterClrMapping/>
  </p:clrMapOvr>
</p:sld>
</file>

<file path=ppt/slides/slide117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51276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1955905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39904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9325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639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50606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594920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39234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655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969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17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672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7217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9035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6002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4051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8365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18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</p:spTree>
  </p:cSld>
  <p:clrMapOvr>
    <a:masterClrMapping/>
  </p:clrMapOvr>
</p:sld>
</file>

<file path=ppt/slides/slide118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87953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32267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76581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87283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31597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75911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</p:spTree>
  </p:cSld>
  <p:clrMapOvr>
    <a:masterClrMapping/>
  </p:clrMapOvr>
</p:sld>
</file>

<file path=ppt/slides/slide118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2846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161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475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176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490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08051"/>
            <a:ext cx="1098188" cy="477087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  <a:p>
            <a:pPr marL="0" marR="0">
              <a:lnSpc>
                <a:spcPts val="1117"/>
              </a:lnSpc>
              <a:spcBef>
                <a:spcPts val="127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</p:txBody>
      </p:sp>
    </p:spTree>
  </p:cSld>
  <p:clrMapOvr>
    <a:masterClrMapping/>
  </p:clrMapOvr>
</p:sld>
</file>

<file path=ppt/slides/slide118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39957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</p:spTree>
  </p:cSld>
  <p:clrMapOvr>
    <a:masterClrMapping/>
  </p:clrMapOvr>
</p:sld>
</file>

<file path=ppt/slides/slide118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210697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87953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32267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610027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87283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31597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</p:spTree>
  </p:cSld>
  <p:clrMapOvr>
    <a:masterClrMapping/>
  </p:clrMapOvr>
</p:sld>
</file>

<file path=ppt/slides/slide118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2846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161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176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490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731031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</p:txBody>
      </p:sp>
    </p:spTree>
  </p:cSld>
  <p:clrMapOvr>
    <a:masterClrMapping/>
  </p:clrMapOvr>
</p:sld>
</file>

<file path=ppt/slides/slide118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790211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</p:spTree>
  </p:cSld>
  <p:clrMapOvr>
    <a:masterClrMapping/>
  </p:clrMapOvr>
</p:sld>
</file>

<file path=ppt/slides/slide118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66383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21069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87953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65712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610027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87283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</p:spTree>
  </p:cSld>
  <p:clrMapOvr>
    <a:masterClrMapping/>
  </p:clrMapOvr>
</p:sld>
</file>

<file path=ppt/slides/slide118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2846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176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674643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</p:txBody>
      </p:sp>
    </p:spTree>
  </p:cSld>
  <p:clrMapOvr>
    <a:masterClrMapping/>
  </p:clrMapOvr>
</p:sld>
</file>

<file path=ppt/slides/slide118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063136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672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6002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119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22068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66383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21069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21398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65712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610027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119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119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47979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1121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426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136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450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1764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1278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442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2756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466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6780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094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108421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</p:txBody>
      </p:sp>
    </p:spTree>
  </p:cSld>
  <p:clrMapOvr>
    <a:masterClrMapping/>
  </p:clrMapOvr>
</p:sld>
</file>

<file path=ppt/slides/slide119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253363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28532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72846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17161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27862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72176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16490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</p:spTree>
  </p:cSld>
  <p:clrMapOvr>
    <a:masterClrMapping/>
  </p:clrMapOvr>
</p:sld>
</file>

<file path=ppt/slides/slide119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</p:spTree>
  </p:cSld>
  <p:clrMapOvr>
    <a:masterClrMapping/>
  </p:clrMapOvr>
</p:sld>
</file>

<file path=ppt/slides/slide119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47979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112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136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450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1278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442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466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6780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498347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</p:txBody>
      </p:sp>
    </p:spTree>
  </p:cSld>
  <p:clrMapOvr>
    <a:masterClrMapping/>
  </p:clrMapOvr>
</p:sld>
</file>

<file path=ppt/slides/slide119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84218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28532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72846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835486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27862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72176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19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19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4797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136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127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466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568870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</p:txBody>
      </p:sp>
    </p:spTree>
  </p:cSld>
  <p:clrMapOvr>
    <a:masterClrMapping/>
  </p:clrMapOvr>
</p:sld>
</file>

<file path=ppt/slides/slide119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39904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84218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28532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39234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835486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27862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20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20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1190116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</p:txBody>
      </p:sp>
    </p:spTree>
  </p:cSld>
  <p:clrMapOvr>
    <a:masterClrMapping/>
  </p:clrMapOvr>
</p:sld>
</file>

<file path=ppt/slides/slide120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1955905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39904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84218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639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594920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39234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835486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969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20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9035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8365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20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780669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</p:txBody>
      </p:sp>
    </p:spTree>
  </p:cSld>
  <p:clrMapOvr>
    <a:masterClrMapping/>
  </p:clrMapOvr>
</p:sld>
</file>

<file path=ppt/slides/slide120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51276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1955905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39904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9325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639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50606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594920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39234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655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969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20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672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7217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9035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6002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4051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8365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20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</p:spTree>
  </p:cSld>
  <p:clrMapOvr>
    <a:masterClrMapping/>
  </p:clrMapOvr>
</p:sld>
</file>

<file path=ppt/slides/slide120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87953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32267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76581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87283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31597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75911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</p:spTree>
  </p:cSld>
  <p:clrMapOvr>
    <a:masterClrMapping/>
  </p:clrMapOvr>
</p:sld>
</file>

<file path=ppt/slides/slide120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2846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161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475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176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490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08051"/>
            <a:ext cx="1098188" cy="477087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  <a:p>
            <a:pPr marL="0" marR="0">
              <a:lnSpc>
                <a:spcPts val="1117"/>
              </a:lnSpc>
              <a:spcBef>
                <a:spcPts val="127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</p:txBody>
      </p:sp>
    </p:spTree>
  </p:cSld>
  <p:clrMapOvr>
    <a:masterClrMapping/>
  </p:clrMapOvr>
</p:sld>
</file>

<file path=ppt/slides/slide121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39957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</p:spTree>
  </p:cSld>
  <p:clrMapOvr>
    <a:masterClrMapping/>
  </p:clrMapOvr>
</p:sld>
</file>

<file path=ppt/slides/slide121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210697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87953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32267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610027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87283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31597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</p:spTree>
  </p:cSld>
  <p:clrMapOvr>
    <a:masterClrMapping/>
  </p:clrMapOvr>
</p:sld>
</file>

<file path=ppt/slides/slide121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2846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161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176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490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731031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</p:txBody>
      </p:sp>
    </p:spTree>
  </p:cSld>
  <p:clrMapOvr>
    <a:masterClrMapping/>
  </p:clrMapOvr>
</p:sld>
</file>

<file path=ppt/slides/slide121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790211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</p:spTree>
  </p:cSld>
  <p:clrMapOvr>
    <a:masterClrMapping/>
  </p:clrMapOvr>
</p:sld>
</file>

<file path=ppt/slides/slide121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66383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21069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87953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65712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610027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87283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</p:spTree>
  </p:cSld>
  <p:clrMapOvr>
    <a:masterClrMapping/>
  </p:clrMapOvr>
</p:sld>
</file>

<file path=ppt/slides/slide121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2846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176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674643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</p:txBody>
      </p:sp>
    </p:spTree>
  </p:cSld>
  <p:clrMapOvr>
    <a:masterClrMapping/>
  </p:clrMapOvr>
</p:sld>
</file>

<file path=ppt/slides/slide121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063136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672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6002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121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22068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66383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21069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21398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65712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610027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121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121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47979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1121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426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136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450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1764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1278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442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2756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466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6780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094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108421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</p:txBody>
      </p:sp>
    </p:spTree>
  </p:cSld>
  <p:clrMapOvr>
    <a:masterClrMapping/>
  </p:clrMapOvr>
</p:sld>
</file>

<file path=ppt/slides/slide122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253363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28532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72846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17161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27862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72176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16490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</p:spTree>
  </p:cSld>
  <p:clrMapOvr>
    <a:masterClrMapping/>
  </p:clrMapOvr>
</p:sld>
</file>

<file path=ppt/slides/slide122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</p:spTree>
  </p:cSld>
  <p:clrMapOvr>
    <a:masterClrMapping/>
  </p:clrMapOvr>
</p:sld>
</file>

<file path=ppt/slides/slide122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47979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112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136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450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1278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442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466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6780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498347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</p:txBody>
      </p:sp>
    </p:spTree>
  </p:cSld>
  <p:clrMapOvr>
    <a:masterClrMapping/>
  </p:clrMapOvr>
</p:sld>
</file>

<file path=ppt/slides/slide122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84218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28532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72846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835486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27862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72176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22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22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4797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136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127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466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568870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</p:txBody>
      </p:sp>
    </p:spTree>
  </p:cSld>
  <p:clrMapOvr>
    <a:masterClrMapping/>
  </p:clrMapOvr>
</p:sld>
</file>

<file path=ppt/slides/slide122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39904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84218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28532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39234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835486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27862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22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22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1190116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</p:txBody>
      </p:sp>
    </p:spTree>
  </p:cSld>
  <p:clrMapOvr>
    <a:masterClrMapping/>
  </p:clrMapOvr>
</p:sld>
</file>

<file path=ppt/slides/slide122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1955905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39904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84218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639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594920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39234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835486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969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23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9035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8365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23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780669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</p:txBody>
      </p:sp>
    </p:spTree>
  </p:cSld>
  <p:clrMapOvr>
    <a:masterClrMapping/>
  </p:clrMapOvr>
</p:sld>
</file>

<file path=ppt/slides/slide123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51276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1955905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39904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9325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639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50606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594920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39234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655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969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23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672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7217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9035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6002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4051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8365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23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</p:spTree>
  </p:cSld>
  <p:clrMapOvr>
    <a:masterClrMapping/>
  </p:clrMapOvr>
</p:sld>
</file>

<file path=ppt/slides/slide123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87953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32267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76581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87283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31597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75911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</p:spTree>
  </p:cSld>
  <p:clrMapOvr>
    <a:masterClrMapping/>
  </p:clrMapOvr>
</p:sld>
</file>

<file path=ppt/slides/slide123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2846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161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475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176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490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08051"/>
            <a:ext cx="1098188" cy="477087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  <a:p>
            <a:pPr marL="0" marR="0">
              <a:lnSpc>
                <a:spcPts val="1117"/>
              </a:lnSpc>
              <a:spcBef>
                <a:spcPts val="127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</p:txBody>
      </p:sp>
    </p:spTree>
  </p:cSld>
  <p:clrMapOvr>
    <a:masterClrMapping/>
  </p:clrMapOvr>
</p:sld>
</file>

<file path=ppt/slides/slide123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39957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</p:spTree>
  </p:cSld>
  <p:clrMapOvr>
    <a:masterClrMapping/>
  </p:clrMapOvr>
</p:sld>
</file>

<file path=ppt/slides/slide123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210697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87953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32267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610027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87283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31597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</p:spTree>
  </p:cSld>
  <p:clrMapOvr>
    <a:masterClrMapping/>
  </p:clrMapOvr>
</p:sld>
</file>

<file path=ppt/slides/slide123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2846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161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176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490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731031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</p:txBody>
      </p:sp>
    </p:spTree>
  </p:cSld>
  <p:clrMapOvr>
    <a:masterClrMapping/>
  </p:clrMapOvr>
</p:sld>
</file>

<file path=ppt/slides/slide124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790211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</p:spTree>
  </p:cSld>
  <p:clrMapOvr>
    <a:masterClrMapping/>
  </p:clrMapOvr>
</p:sld>
</file>

<file path=ppt/slides/slide124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66383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21069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87953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65712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610027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87283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</p:spTree>
  </p:cSld>
  <p:clrMapOvr>
    <a:masterClrMapping/>
  </p:clrMapOvr>
</p:sld>
</file>

<file path=ppt/slides/slide124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2846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176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674643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</p:txBody>
      </p:sp>
    </p:spTree>
  </p:cSld>
  <p:clrMapOvr>
    <a:masterClrMapping/>
  </p:clrMapOvr>
</p:sld>
</file>

<file path=ppt/slides/slide124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063136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672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6002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124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22068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66383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21069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21398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65712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610027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124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124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47979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1121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426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136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450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1764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1278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442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2756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466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6780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094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108421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</p:txBody>
      </p:sp>
    </p:spTree>
  </p:cSld>
  <p:clrMapOvr>
    <a:masterClrMapping/>
  </p:clrMapOvr>
</p:sld>
</file>

<file path=ppt/slides/slide124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253363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28532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72846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17161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27862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72176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16490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</p:spTree>
  </p:cSld>
  <p:clrMapOvr>
    <a:masterClrMapping/>
  </p:clrMapOvr>
</p:sld>
</file>

<file path=ppt/slides/slide124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</p:spTree>
  </p:cSld>
  <p:clrMapOvr>
    <a:masterClrMapping/>
  </p:clrMapOvr>
</p:sld>
</file>

<file path=ppt/slides/slide124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47979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112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136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450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1278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442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466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6780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498347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</p:txBody>
      </p:sp>
    </p:spTree>
  </p:cSld>
  <p:clrMapOvr>
    <a:masterClrMapping/>
  </p:clrMapOvr>
</p:sld>
</file>

<file path=ppt/slides/slide125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84218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28532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72846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835486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27862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72176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25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25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4797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136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127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466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568870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</p:txBody>
      </p:sp>
    </p:spTree>
  </p:cSld>
  <p:clrMapOvr>
    <a:masterClrMapping/>
  </p:clrMapOvr>
</p:sld>
</file>

<file path=ppt/slides/slide125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39904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84218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28532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39234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835486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27862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25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25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1190116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</p:txBody>
      </p:sp>
    </p:spTree>
  </p:cSld>
  <p:clrMapOvr>
    <a:masterClrMapping/>
  </p:clrMapOvr>
</p:sld>
</file>

<file path=ppt/slides/slide125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1955905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39904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84218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639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594920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39234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835486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969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25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9035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8365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25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780669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</p:txBody>
      </p:sp>
    </p:spTree>
  </p:cSld>
  <p:clrMapOvr>
    <a:masterClrMapping/>
  </p:clrMapOvr>
</p:sld>
</file>

<file path=ppt/slides/slide125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51276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1955905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39904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9325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639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50606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594920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39234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655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969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26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672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7217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9035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6002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4051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8365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26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</p:spTree>
  </p:cSld>
  <p:clrMapOvr>
    <a:masterClrMapping/>
  </p:clrMapOvr>
</p:sld>
</file>

<file path=ppt/slides/slide126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87953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32267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76581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87283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31597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75911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</p:spTree>
  </p:cSld>
  <p:clrMapOvr>
    <a:masterClrMapping/>
  </p:clrMapOvr>
</p:sld>
</file>

<file path=ppt/slides/slide126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2846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161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475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176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490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08051"/>
            <a:ext cx="1098188" cy="477087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  <a:p>
            <a:pPr marL="0" marR="0">
              <a:lnSpc>
                <a:spcPts val="1117"/>
              </a:lnSpc>
              <a:spcBef>
                <a:spcPts val="127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</p:txBody>
      </p:sp>
    </p:spTree>
  </p:cSld>
  <p:clrMapOvr>
    <a:masterClrMapping/>
  </p:clrMapOvr>
</p:sld>
</file>

<file path=ppt/slides/slide126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39957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</p:spTree>
  </p:cSld>
  <p:clrMapOvr>
    <a:masterClrMapping/>
  </p:clrMapOvr>
</p:sld>
</file>

<file path=ppt/slides/slide126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210697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87953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32267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610027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87283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31597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</p:spTree>
  </p:cSld>
  <p:clrMapOvr>
    <a:masterClrMapping/>
  </p:clrMapOvr>
</p:sld>
</file>

<file path=ppt/slides/slide126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2846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161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176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490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731031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</p:txBody>
      </p:sp>
    </p:spTree>
  </p:cSld>
  <p:clrMapOvr>
    <a:masterClrMapping/>
  </p:clrMapOvr>
</p:sld>
</file>

<file path=ppt/slides/slide126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790211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</p:spTree>
  </p:cSld>
  <p:clrMapOvr>
    <a:masterClrMapping/>
  </p:clrMapOvr>
</p:sld>
</file>

<file path=ppt/slides/slide126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66383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21069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87953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65712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610027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87283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</p:spTree>
  </p:cSld>
  <p:clrMapOvr>
    <a:masterClrMapping/>
  </p:clrMapOvr>
</p:sld>
</file>

<file path=ppt/slides/slide126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2846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176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674643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</p:txBody>
      </p:sp>
    </p:spTree>
  </p:cSld>
  <p:clrMapOvr>
    <a:masterClrMapping/>
  </p:clrMapOvr>
</p:sld>
</file>

<file path=ppt/slides/slide127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063136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672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6002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127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22068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66383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21069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21398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65712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610027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127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127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47979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1121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426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136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450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1764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1278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442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2756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466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6780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094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108421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</p:txBody>
      </p:sp>
    </p:spTree>
  </p:cSld>
  <p:clrMapOvr>
    <a:masterClrMapping/>
  </p:clrMapOvr>
</p:sld>
</file>

<file path=ppt/slides/slide127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253363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28532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72846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17161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27862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72176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16490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</p:spTree>
  </p:cSld>
  <p:clrMapOvr>
    <a:masterClrMapping/>
  </p:clrMapOvr>
</p:sld>
</file>

<file path=ppt/slides/slide127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</p:spTree>
  </p:cSld>
  <p:clrMapOvr>
    <a:masterClrMapping/>
  </p:clrMapOvr>
</p:sld>
</file>

<file path=ppt/slides/slide127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47979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112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136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450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1278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442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466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6780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498347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</p:txBody>
      </p:sp>
    </p:spTree>
  </p:cSld>
  <p:clrMapOvr>
    <a:masterClrMapping/>
  </p:clrMapOvr>
</p:sld>
</file>

<file path=ppt/slides/slide127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84218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28532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72846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835486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27862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72176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27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27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4797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136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127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466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568870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</p:txBody>
      </p:sp>
    </p:spTree>
  </p:cSld>
  <p:clrMapOvr>
    <a:masterClrMapping/>
  </p:clrMapOvr>
</p:sld>
</file>

<file path=ppt/slides/slide128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39904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84218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28532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39234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835486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27862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28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28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1190116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</p:txBody>
      </p:sp>
    </p:spTree>
  </p:cSld>
  <p:clrMapOvr>
    <a:masterClrMapping/>
  </p:clrMapOvr>
</p:sld>
</file>

<file path=ppt/slides/slide128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1955905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39904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84218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639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594920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39234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835486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969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28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9035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8365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28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780669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</p:txBody>
      </p:sp>
    </p:spTree>
  </p:cSld>
  <p:clrMapOvr>
    <a:masterClrMapping/>
  </p:clrMapOvr>
</p:sld>
</file>

<file path=ppt/slides/slide128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51276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1955905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39904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9325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639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50606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594920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39234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655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969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28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672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7217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9035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6002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4051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8365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28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098188" cy="472057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  <a:p>
            <a:pPr marL="0" marR="0">
              <a:lnSpc>
                <a:spcPts val="1117"/>
              </a:lnSpc>
              <a:spcBef>
                <a:spcPts val="3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</p:spTree>
  </p:cSld>
  <p:clrMapOvr>
    <a:masterClrMapping/>
  </p:clrMapOvr>
</p:sld>
</file>

<file path=ppt/slides/slide128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2846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161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475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176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490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08051"/>
            <a:ext cx="1098188" cy="477087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  <a:p>
            <a:pPr marL="0" marR="0">
              <a:lnSpc>
                <a:spcPts val="1117"/>
              </a:lnSpc>
              <a:spcBef>
                <a:spcPts val="127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</p:txBody>
      </p:sp>
    </p:spTree>
  </p:cSld>
  <p:clrMapOvr>
    <a:masterClrMapping/>
  </p:clrMapOvr>
</p:sld>
</file>

<file path=ppt/slides/slide129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39957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</p:spTree>
  </p:cSld>
  <p:clrMapOvr>
    <a:masterClrMapping/>
  </p:clrMapOvr>
</p:sld>
</file>

<file path=ppt/slides/slide129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210697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87953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32267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610027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87283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31597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</p:spTree>
  </p:cSld>
  <p:clrMapOvr>
    <a:masterClrMapping/>
  </p:clrMapOvr>
</p:sld>
</file>

<file path=ppt/slides/slide129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2846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161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176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490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731031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</p:txBody>
      </p:sp>
    </p:spTree>
  </p:cSld>
  <p:clrMapOvr>
    <a:masterClrMapping/>
  </p:clrMapOvr>
</p:sld>
</file>

<file path=ppt/slides/slide129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790211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</p:spTree>
  </p:cSld>
  <p:clrMapOvr>
    <a:masterClrMapping/>
  </p:clrMapOvr>
</p:sld>
</file>

<file path=ppt/slides/slide129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66383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21069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87953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65712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610027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87283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</p:spTree>
  </p:cSld>
  <p:clrMapOvr>
    <a:masterClrMapping/>
  </p:clrMapOvr>
</p:sld>
</file>

<file path=ppt/slides/slide129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2846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176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674643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</p:txBody>
      </p:sp>
    </p:spTree>
  </p:cSld>
  <p:clrMapOvr>
    <a:masterClrMapping/>
  </p:clrMapOvr>
</p:sld>
</file>

<file path=ppt/slides/slide129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063136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672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6002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129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22068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66383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21069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21398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65712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610027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129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129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47979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1121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426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136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450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1764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1278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442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2756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466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6780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094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108421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</p:txBody>
      </p:sp>
    </p:spTree>
  </p:cSld>
  <p:clrMapOvr>
    <a:masterClrMapping/>
  </p:clrMapOvr>
</p:sld>
</file>

<file path=ppt/slides/slide130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253363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28532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72846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17161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27862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72176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16490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</p:spTree>
  </p:cSld>
  <p:clrMapOvr>
    <a:masterClrMapping/>
  </p:clrMapOvr>
</p:sld>
</file>

<file path=ppt/slides/slide130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</p:spTree>
  </p:cSld>
  <p:clrMapOvr>
    <a:masterClrMapping/>
  </p:clrMapOvr>
</p:sld>
</file>

<file path=ppt/slides/slide130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47979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112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136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450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1278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442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466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6780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498347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</p:txBody>
      </p:sp>
    </p:spTree>
  </p:cSld>
  <p:clrMapOvr>
    <a:masterClrMapping/>
  </p:clrMapOvr>
</p:sld>
</file>

<file path=ppt/slides/slide130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84218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28532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72846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835486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27862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72176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30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30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4797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136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127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466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568870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</p:txBody>
      </p:sp>
    </p:spTree>
  </p:cSld>
  <p:clrMapOvr>
    <a:masterClrMapping/>
  </p:clrMapOvr>
</p:sld>
</file>

<file path=ppt/slides/slide130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39904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84218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28532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39234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835486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27862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30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30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1190116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</p:txBody>
      </p:sp>
    </p:spTree>
  </p:cSld>
  <p:clrMapOvr>
    <a:masterClrMapping/>
  </p:clrMapOvr>
</p:sld>
</file>

<file path=ppt/slides/slide130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1955905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39904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84218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639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594920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39234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835486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969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31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9035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8365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31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780669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</p:txBody>
      </p:sp>
    </p:spTree>
  </p:cSld>
  <p:clrMapOvr>
    <a:masterClrMapping/>
  </p:clrMapOvr>
</p:sld>
</file>

<file path=ppt/slides/slide131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51276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1955905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39904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9325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639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50606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594920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39234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655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969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31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672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7217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9035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6002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4051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8365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31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</p:spTree>
  </p:cSld>
  <p:clrMapOvr>
    <a:masterClrMapping/>
  </p:clrMapOvr>
</p:sld>
</file>

<file path=ppt/slides/slide131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87953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32267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76581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87283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31597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75911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</p:spTree>
  </p:cSld>
  <p:clrMapOvr>
    <a:masterClrMapping/>
  </p:clrMapOvr>
</p:sld>
</file>

<file path=ppt/slides/slide131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2846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161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475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176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490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08051"/>
            <a:ext cx="1098188" cy="477087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  <a:p>
            <a:pPr marL="0" marR="0">
              <a:lnSpc>
                <a:spcPts val="1117"/>
              </a:lnSpc>
              <a:spcBef>
                <a:spcPts val="127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</p:txBody>
      </p:sp>
    </p:spTree>
  </p:cSld>
  <p:clrMapOvr>
    <a:masterClrMapping/>
  </p:clrMapOvr>
</p:sld>
</file>

<file path=ppt/slides/slide131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39957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</p:spTree>
  </p:cSld>
  <p:clrMapOvr>
    <a:masterClrMapping/>
  </p:clrMapOvr>
</p:sld>
</file>

<file path=ppt/slides/slide131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210697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87953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32267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610027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87283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31597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</p:spTree>
  </p:cSld>
  <p:clrMapOvr>
    <a:masterClrMapping/>
  </p:clrMapOvr>
</p:sld>
</file>

<file path=ppt/slides/slide131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2846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161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176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490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731031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</p:txBody>
      </p:sp>
    </p:spTree>
  </p:cSld>
  <p:clrMapOvr>
    <a:masterClrMapping/>
  </p:clrMapOvr>
</p:sld>
</file>

<file path=ppt/slides/slide132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790211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</p:spTree>
  </p:cSld>
  <p:clrMapOvr>
    <a:masterClrMapping/>
  </p:clrMapOvr>
</p:sld>
</file>

<file path=ppt/slides/slide132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66383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21069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87953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65712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610027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87283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</p:spTree>
  </p:cSld>
  <p:clrMapOvr>
    <a:masterClrMapping/>
  </p:clrMapOvr>
</p:sld>
</file>

<file path=ppt/slides/slide132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2846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176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674643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</p:txBody>
      </p:sp>
    </p:spTree>
  </p:cSld>
  <p:clrMapOvr>
    <a:masterClrMapping/>
  </p:clrMapOvr>
</p:sld>
</file>

<file path=ppt/slides/slide132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063136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672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6002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132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22068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66383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21069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21398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65712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610027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132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132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47979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1121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426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136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450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1764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1278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442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2756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466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6780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094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108421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</p:txBody>
      </p:sp>
    </p:spTree>
  </p:cSld>
  <p:clrMapOvr>
    <a:masterClrMapping/>
  </p:clrMapOvr>
</p:sld>
</file>

<file path=ppt/slides/slide132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253363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28532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72846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17161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27862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72176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16490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</p:spTree>
  </p:cSld>
  <p:clrMapOvr>
    <a:masterClrMapping/>
  </p:clrMapOvr>
</p:sld>
</file>

<file path=ppt/slides/slide132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</p:spTree>
  </p:cSld>
  <p:clrMapOvr>
    <a:masterClrMapping/>
  </p:clrMapOvr>
</p:sld>
</file>

<file path=ppt/slides/slide132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47979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112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136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450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1278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442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466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6780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498347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</p:txBody>
      </p:sp>
    </p:spTree>
  </p:cSld>
  <p:clrMapOvr>
    <a:masterClrMapping/>
  </p:clrMapOvr>
</p:sld>
</file>

<file path=ppt/slides/slide133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84218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28532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72846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835486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27862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72176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33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33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4797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136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127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466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568870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</p:txBody>
      </p:sp>
    </p:spTree>
  </p:cSld>
  <p:clrMapOvr>
    <a:masterClrMapping/>
  </p:clrMapOvr>
</p:sld>
</file>

<file path=ppt/slides/slide133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39904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84218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28532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39234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835486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27862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33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33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1190116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</p:txBody>
      </p:sp>
    </p:spTree>
  </p:cSld>
  <p:clrMapOvr>
    <a:masterClrMapping/>
  </p:clrMapOvr>
</p:sld>
</file>

<file path=ppt/slides/slide133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1955905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39904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84218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639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594920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39234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835486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969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33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9035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8365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33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780669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</p:txBody>
      </p:sp>
    </p:spTree>
  </p:cSld>
  <p:clrMapOvr>
    <a:masterClrMapping/>
  </p:clrMapOvr>
</p:sld>
</file>

<file path=ppt/slides/slide133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51276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1955905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39904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9325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639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50606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594920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39234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655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969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34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672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7217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9035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6002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4051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8365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34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</p:spTree>
  </p:cSld>
  <p:clrMapOvr>
    <a:masterClrMapping/>
  </p:clrMapOvr>
</p:sld>
</file>

<file path=ppt/slides/slide134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87953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32267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76581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87283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31597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75911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</p:spTree>
  </p:cSld>
  <p:clrMapOvr>
    <a:masterClrMapping/>
  </p:clrMapOvr>
</p:sld>
</file>

<file path=ppt/slides/slide134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2846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161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475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176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490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08051"/>
            <a:ext cx="1098188" cy="477087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  <a:p>
            <a:pPr marL="0" marR="0">
              <a:lnSpc>
                <a:spcPts val="1117"/>
              </a:lnSpc>
              <a:spcBef>
                <a:spcPts val="127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</p:txBody>
      </p:sp>
    </p:spTree>
  </p:cSld>
  <p:clrMapOvr>
    <a:masterClrMapping/>
  </p:clrMapOvr>
</p:sld>
</file>

<file path=ppt/slides/slide134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39957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</p:spTree>
  </p:cSld>
  <p:clrMapOvr>
    <a:masterClrMapping/>
  </p:clrMapOvr>
</p:sld>
</file>

<file path=ppt/slides/slide134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210697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87953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32267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610027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87283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31597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</p:spTree>
  </p:cSld>
  <p:clrMapOvr>
    <a:masterClrMapping/>
  </p:clrMapOvr>
</p:sld>
</file>

<file path=ppt/slides/slide134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2846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161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176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490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731031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</p:txBody>
      </p:sp>
    </p:spTree>
  </p:cSld>
  <p:clrMapOvr>
    <a:masterClrMapping/>
  </p:clrMapOvr>
</p:sld>
</file>

<file path=ppt/slides/slide134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790211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</p:spTree>
  </p:cSld>
  <p:clrMapOvr>
    <a:masterClrMapping/>
  </p:clrMapOvr>
</p:sld>
</file>

<file path=ppt/slides/slide134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66383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21069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87953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65712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610027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87283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</p:spTree>
  </p:cSld>
  <p:clrMapOvr>
    <a:masterClrMapping/>
  </p:clrMapOvr>
</p:sld>
</file>

<file path=ppt/slides/slide134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2846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176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674643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</p:txBody>
      </p:sp>
    </p:spTree>
  </p:cSld>
  <p:clrMapOvr>
    <a:masterClrMapping/>
  </p:clrMapOvr>
</p:sld>
</file>

<file path=ppt/slides/slide135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063136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672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6002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135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22068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66383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21069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21398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65712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610027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135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135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47979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1121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426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136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450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1764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1278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442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2756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466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6780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094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108421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</p:txBody>
      </p:sp>
    </p:spTree>
  </p:cSld>
  <p:clrMapOvr>
    <a:masterClrMapping/>
  </p:clrMapOvr>
</p:sld>
</file>

<file path=ppt/slides/slide135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253363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28532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72846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17161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27862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72176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16490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</p:spTree>
  </p:cSld>
  <p:clrMapOvr>
    <a:masterClrMapping/>
  </p:clrMapOvr>
</p:sld>
</file>

<file path=ppt/slides/slide135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</p:spTree>
  </p:cSld>
  <p:clrMapOvr>
    <a:masterClrMapping/>
  </p:clrMapOvr>
</p:sld>
</file>

<file path=ppt/slides/slide135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47979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112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136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450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1278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442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466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6780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498347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</p:txBody>
      </p:sp>
    </p:spTree>
  </p:cSld>
  <p:clrMapOvr>
    <a:masterClrMapping/>
  </p:clrMapOvr>
</p:sld>
</file>

<file path=ppt/slides/slide135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84218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28532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72846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835486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27862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72176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35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35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4797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136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127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466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568870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</p:txBody>
      </p:sp>
    </p:spTree>
  </p:cSld>
  <p:clrMapOvr>
    <a:masterClrMapping/>
  </p:clrMapOvr>
</p:sld>
</file>

<file path=ppt/slides/slide136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39904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84218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28532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39234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835486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27862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36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36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1190116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</p:txBody>
      </p:sp>
    </p:spTree>
  </p:cSld>
  <p:clrMapOvr>
    <a:masterClrMapping/>
  </p:clrMapOvr>
</p:sld>
</file>

<file path=ppt/slides/slide136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1955905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39904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84218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639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594920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39234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835486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969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36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9035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8365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36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780669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</p:txBody>
      </p:sp>
    </p:spTree>
  </p:cSld>
  <p:clrMapOvr>
    <a:masterClrMapping/>
  </p:clrMapOvr>
</p:sld>
</file>

<file path=ppt/slides/slide136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51276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1955905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39904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9325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639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50606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594920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39234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655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969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36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672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7217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9035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6002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4051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8365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36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</p:spTree>
  </p:cSld>
  <p:clrMapOvr>
    <a:masterClrMapping/>
  </p:clrMapOvr>
</p:sld>
</file>

<file path=ppt/slides/slide136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87953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32267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76581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87283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31597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75911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</p:spTree>
  </p:cSld>
  <p:clrMapOvr>
    <a:masterClrMapping/>
  </p:clrMapOvr>
</p:sld>
</file>

<file path=ppt/slides/slide137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2846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161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475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176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490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08051"/>
            <a:ext cx="1098188" cy="477087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  <a:p>
            <a:pPr marL="0" marR="0">
              <a:lnSpc>
                <a:spcPts val="1117"/>
              </a:lnSpc>
              <a:spcBef>
                <a:spcPts val="127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</p:txBody>
      </p:sp>
    </p:spTree>
  </p:cSld>
  <p:clrMapOvr>
    <a:masterClrMapping/>
  </p:clrMapOvr>
</p:sld>
</file>

<file path=ppt/slides/slide137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39957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</p:spTree>
  </p:cSld>
  <p:clrMapOvr>
    <a:masterClrMapping/>
  </p:clrMapOvr>
</p:sld>
</file>

<file path=ppt/slides/slide137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210697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87953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32267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610027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87283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31597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</p:spTree>
  </p:cSld>
  <p:clrMapOvr>
    <a:masterClrMapping/>
  </p:clrMapOvr>
</p:sld>
</file>

<file path=ppt/slides/slide137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2846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161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176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490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731031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</p:txBody>
      </p:sp>
    </p:spTree>
  </p:cSld>
  <p:clrMapOvr>
    <a:masterClrMapping/>
  </p:clrMapOvr>
</p:sld>
</file>

<file path=ppt/slides/slide137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790211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</p:spTree>
  </p:cSld>
  <p:clrMapOvr>
    <a:masterClrMapping/>
  </p:clrMapOvr>
</p:sld>
</file>

<file path=ppt/slides/slide137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66383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21069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87953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65712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610027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87283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</p:spTree>
  </p:cSld>
  <p:clrMapOvr>
    <a:masterClrMapping/>
  </p:clrMapOvr>
</p:sld>
</file>

<file path=ppt/slides/slide137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2846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176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674643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</p:txBody>
      </p:sp>
    </p:spTree>
  </p:cSld>
  <p:clrMapOvr>
    <a:masterClrMapping/>
  </p:clrMapOvr>
</p:sld>
</file>

<file path=ppt/slides/slide137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063136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672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6002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137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22068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66383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21069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21398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65712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610027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137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138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47979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1121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426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136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450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1764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1278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442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2756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466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6780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094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108421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</p:txBody>
      </p:sp>
    </p:spTree>
  </p:cSld>
  <p:clrMapOvr>
    <a:masterClrMapping/>
  </p:clrMapOvr>
</p:sld>
</file>

<file path=ppt/slides/slide138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253363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28532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72846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17161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27862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72176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16490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</p:spTree>
  </p:cSld>
  <p:clrMapOvr>
    <a:masterClrMapping/>
  </p:clrMapOvr>
</p:sld>
</file>

<file path=ppt/slides/slide138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</p:spTree>
  </p:cSld>
  <p:clrMapOvr>
    <a:masterClrMapping/>
  </p:clrMapOvr>
</p:sld>
</file>

<file path=ppt/slides/slide138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47979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112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136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450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1278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442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466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6780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498347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</p:txBody>
      </p:sp>
    </p:spTree>
  </p:cSld>
  <p:clrMapOvr>
    <a:masterClrMapping/>
  </p:clrMapOvr>
</p:sld>
</file>

<file path=ppt/slides/slide138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84218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28532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72846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835486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27862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72176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38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38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4797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136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127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466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568870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</p:txBody>
      </p:sp>
    </p:spTree>
  </p:cSld>
  <p:clrMapOvr>
    <a:masterClrMapping/>
  </p:clrMapOvr>
</p:sld>
</file>

<file path=ppt/slides/slide138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39904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84218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28532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39234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835486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27862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38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38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1190116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</p:txBody>
      </p:sp>
    </p:spTree>
  </p:cSld>
  <p:clrMapOvr>
    <a:masterClrMapping/>
  </p:clrMapOvr>
</p:sld>
</file>

<file path=ppt/slides/slide139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1955905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39904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84218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639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594920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39234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835486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969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39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9035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8365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39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780669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</p:txBody>
      </p:sp>
    </p:spTree>
  </p:cSld>
  <p:clrMapOvr>
    <a:masterClrMapping/>
  </p:clrMapOvr>
</p:sld>
</file>

<file path=ppt/slides/slide139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51276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1955905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39904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9325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639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50606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594920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39234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655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969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39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672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7217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9035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6002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4051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8365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39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</p:spTree>
  </p:cSld>
  <p:clrMapOvr>
    <a:masterClrMapping/>
  </p:clrMapOvr>
</p:sld>
</file>

<file path=ppt/slides/slide139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87953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32267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76581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87283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31597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75911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</p:spTree>
  </p:cSld>
  <p:clrMapOvr>
    <a:masterClrMapping/>
  </p:clrMapOvr>
</p:sld>
</file>

<file path=ppt/slides/slide139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2846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161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475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176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490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08051"/>
            <a:ext cx="1098188" cy="477087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  <a:p>
            <a:pPr marL="0" marR="0">
              <a:lnSpc>
                <a:spcPts val="1117"/>
              </a:lnSpc>
              <a:spcBef>
                <a:spcPts val="127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</p:txBody>
      </p:sp>
    </p:spTree>
  </p:cSld>
  <p:clrMapOvr>
    <a:masterClrMapping/>
  </p:clrMapOvr>
</p:sld>
</file>

<file path=ppt/slides/slide139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39957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</p:spTree>
  </p:cSld>
  <p:clrMapOvr>
    <a:masterClrMapping/>
  </p:clrMapOvr>
</p:sld>
</file>

<file path=ppt/slides/slide139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210697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87953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32267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610027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87283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31597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</p:spTree>
  </p:cSld>
  <p:clrMapOvr>
    <a:masterClrMapping/>
  </p:clrMapOvr>
</p:sld>
</file>

<file path=ppt/slides/slide140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2846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161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176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490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731031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</p:txBody>
      </p:sp>
    </p:spTree>
  </p:cSld>
  <p:clrMapOvr>
    <a:masterClrMapping/>
  </p:clrMapOvr>
</p:sld>
</file>

<file path=ppt/slides/slide140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790211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</p:spTree>
  </p:cSld>
  <p:clrMapOvr>
    <a:masterClrMapping/>
  </p:clrMapOvr>
</p:sld>
</file>

<file path=ppt/slides/slide140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66383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21069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87953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65712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610027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87283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</p:spTree>
  </p:cSld>
  <p:clrMapOvr>
    <a:masterClrMapping/>
  </p:clrMapOvr>
</p:sld>
</file>

<file path=ppt/slides/slide140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2846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176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674643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</p:txBody>
      </p:sp>
    </p:spTree>
  </p:cSld>
  <p:clrMapOvr>
    <a:masterClrMapping/>
  </p:clrMapOvr>
</p:sld>
</file>

<file path=ppt/slides/slide140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063136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672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6002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140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22068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66383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21069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21398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65712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610027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140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140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47979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1121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426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136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450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1764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1278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442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2756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466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6780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094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108421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</p:txBody>
      </p:sp>
    </p:spTree>
  </p:cSld>
  <p:clrMapOvr>
    <a:masterClrMapping/>
  </p:clrMapOvr>
</p:sld>
</file>

<file path=ppt/slides/slide140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253363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28532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72846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17161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27862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72176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16490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</p:spTree>
  </p:cSld>
  <p:clrMapOvr>
    <a:masterClrMapping/>
  </p:clrMapOvr>
</p:sld>
</file>

<file path=ppt/slides/slide140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</p:spTree>
  </p:cSld>
  <p:clrMapOvr>
    <a:masterClrMapping/>
  </p:clrMapOvr>
</p:sld>
</file>

<file path=ppt/slides/slide141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47979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112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136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450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1278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442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466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6780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498347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</p:txBody>
      </p:sp>
    </p:spTree>
  </p:cSld>
  <p:clrMapOvr>
    <a:masterClrMapping/>
  </p:clrMapOvr>
</p:sld>
</file>

<file path=ppt/slides/slide141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84218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28532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72846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835486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27862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72176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41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41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4797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136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127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466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568870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</p:txBody>
      </p:sp>
    </p:spTree>
  </p:cSld>
  <p:clrMapOvr>
    <a:masterClrMapping/>
  </p:clrMapOvr>
</p:sld>
</file>

<file path=ppt/slides/slide141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39904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84218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28532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780669" cy="472057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  <a:p>
            <a:pPr marL="0" marR="0">
              <a:lnSpc>
                <a:spcPts val="1117"/>
              </a:lnSpc>
              <a:spcBef>
                <a:spcPts val="3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'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021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38731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830457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27359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6780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094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408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41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41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1190116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</p:txBody>
      </p:sp>
    </p:spTree>
  </p:cSld>
  <p:clrMapOvr>
    <a:masterClrMapping/>
  </p:clrMapOvr>
</p:sld>
</file>

<file path=ppt/slides/slide141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1955905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39904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84218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639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594920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39234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835486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969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41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9035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8365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41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780669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</p:txBody>
      </p:sp>
    </p:spTree>
  </p:cSld>
  <p:clrMapOvr>
    <a:masterClrMapping/>
  </p:clrMapOvr>
</p:sld>
</file>

<file path=ppt/slides/slide142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51276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1955905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39904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9325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639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50606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594920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39234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655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969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42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672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7217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9035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6002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4051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8365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42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</p:spTree>
  </p:cSld>
  <p:clrMapOvr>
    <a:masterClrMapping/>
  </p:clrMapOvr>
</p:sld>
</file>

<file path=ppt/slides/slide142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87953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32267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76581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87283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31597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75911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</p:spTree>
  </p:cSld>
  <p:clrMapOvr>
    <a:masterClrMapping/>
  </p:clrMapOvr>
</p:sld>
</file>

<file path=ppt/slides/slide142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2846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161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475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176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490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08051"/>
            <a:ext cx="1098188" cy="477087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  <a:p>
            <a:pPr marL="0" marR="0">
              <a:lnSpc>
                <a:spcPts val="1117"/>
              </a:lnSpc>
              <a:spcBef>
                <a:spcPts val="127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</p:txBody>
      </p:sp>
    </p:spTree>
  </p:cSld>
  <p:clrMapOvr>
    <a:masterClrMapping/>
  </p:clrMapOvr>
</p:sld>
</file>

<file path=ppt/slides/slide142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39957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</p:spTree>
  </p:cSld>
  <p:clrMapOvr>
    <a:masterClrMapping/>
  </p:clrMapOvr>
</p:sld>
</file>

<file path=ppt/slides/slide142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210697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87953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32267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610027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87283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31597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</p:spTree>
  </p:cSld>
  <p:clrMapOvr>
    <a:masterClrMapping/>
  </p:clrMapOvr>
</p:sld>
</file>

<file path=ppt/slides/slide142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2846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161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176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490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731031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</p:txBody>
      </p:sp>
    </p:spTree>
  </p:cSld>
  <p:clrMapOvr>
    <a:masterClrMapping/>
  </p:clrMapOvr>
</p:sld>
</file>

<file path=ppt/slides/slide142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790211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</p:spTree>
  </p:cSld>
  <p:clrMapOvr>
    <a:masterClrMapping/>
  </p:clrMapOvr>
</p:sld>
</file>

<file path=ppt/slides/slide142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66383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21069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87953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65712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610027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87283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</p:spTree>
  </p:cSld>
  <p:clrMapOvr>
    <a:masterClrMapping/>
  </p:clrMapOvr>
</p:sld>
</file>

<file path=ppt/slides/slide143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2846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176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674643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</p:txBody>
      </p:sp>
    </p:spTree>
  </p:cSld>
  <p:clrMapOvr>
    <a:masterClrMapping/>
  </p:clrMapOvr>
</p:sld>
</file>

<file path=ppt/slides/slide143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063136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672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6002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143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22068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66383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21069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21398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65712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610027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143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143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47979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1121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426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136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450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1764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1278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442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2756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466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6780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094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108421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</p:txBody>
      </p:sp>
    </p:spTree>
  </p:cSld>
  <p:clrMapOvr>
    <a:masterClrMapping/>
  </p:clrMapOvr>
</p:sld>
</file>

<file path=ppt/slides/slide143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253363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28532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72846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17161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27862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72176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16490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</p:spTree>
  </p:cSld>
  <p:clrMapOvr>
    <a:masterClrMapping/>
  </p:clrMapOvr>
</p:sld>
</file>

<file path=ppt/slides/slide143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</p:spTree>
  </p:cSld>
  <p:clrMapOvr>
    <a:masterClrMapping/>
  </p:clrMapOvr>
</p:sld>
</file>

<file path=ppt/slides/slide143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47979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112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136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450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1278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442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466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6780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498347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</p:txBody>
      </p:sp>
    </p:spTree>
  </p:cSld>
  <p:clrMapOvr>
    <a:masterClrMapping/>
  </p:clrMapOvr>
</p:sld>
</file>

<file path=ppt/slides/slide143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84218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28532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72846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835486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27862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72176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43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44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4797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136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127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466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568870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</p:txBody>
      </p:sp>
    </p:spTree>
  </p:cSld>
  <p:clrMapOvr>
    <a:masterClrMapping/>
  </p:clrMapOvr>
</p:sld>
</file>

<file path=ppt/slides/slide144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39904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84218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28532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39234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835486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27862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44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44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1190116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</p:txBody>
      </p:sp>
    </p:spTree>
  </p:cSld>
  <p:clrMapOvr>
    <a:masterClrMapping/>
  </p:clrMapOvr>
</p:sld>
</file>

<file path=ppt/slides/slide144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1955905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39904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84218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639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594920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39234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835486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969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44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9035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8365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44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098188" cy="472057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  <a:p>
            <a:pPr marL="0" marR="0">
              <a:lnSpc>
                <a:spcPts val="1117"/>
              </a:lnSpc>
              <a:spcBef>
                <a:spcPts val="3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0773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0876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401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88224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136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87450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31764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76078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20393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103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417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8731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152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466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86780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31094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754088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44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672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7217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9035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6002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4051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8365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44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</p:spTree>
  </p:cSld>
  <p:clrMapOvr>
    <a:masterClrMapping/>
  </p:clrMapOvr>
</p:sld>
</file>

<file path=ppt/slides/slide144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87953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32267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76581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87283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31597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75911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</p:spTree>
  </p:cSld>
  <p:clrMapOvr>
    <a:masterClrMapping/>
  </p:clrMapOvr>
</p:sld>
</file>

<file path=ppt/slides/slide145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2846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161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475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176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490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08051"/>
            <a:ext cx="1098188" cy="477087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  <a:p>
            <a:pPr marL="0" marR="0">
              <a:lnSpc>
                <a:spcPts val="1117"/>
              </a:lnSpc>
              <a:spcBef>
                <a:spcPts val="127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</p:txBody>
      </p:sp>
    </p:spTree>
  </p:cSld>
  <p:clrMapOvr>
    <a:masterClrMapping/>
  </p:clrMapOvr>
</p:sld>
</file>

<file path=ppt/slides/slide145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39957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</p:spTree>
  </p:cSld>
  <p:clrMapOvr>
    <a:masterClrMapping/>
  </p:clrMapOvr>
</p:sld>
</file>

<file path=ppt/slides/slide145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210697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87953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32267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610027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87283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31597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</p:spTree>
  </p:cSld>
  <p:clrMapOvr>
    <a:masterClrMapping/>
  </p:clrMapOvr>
</p:sld>
</file>

<file path=ppt/slides/slide145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2846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161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176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490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731031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</p:txBody>
      </p:sp>
    </p:spTree>
  </p:cSld>
  <p:clrMapOvr>
    <a:masterClrMapping/>
  </p:clrMapOvr>
</p:sld>
</file>

<file path=ppt/slides/slide145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790211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</p:spTree>
  </p:cSld>
  <p:clrMapOvr>
    <a:masterClrMapping/>
  </p:clrMapOvr>
</p:sld>
</file>

<file path=ppt/slides/slide145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66383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21069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87953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65712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610027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87283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</p:spTree>
  </p:cSld>
  <p:clrMapOvr>
    <a:masterClrMapping/>
  </p:clrMapOvr>
</p:sld>
</file>

<file path=ppt/slides/slide145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2846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176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674643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</p:txBody>
      </p:sp>
    </p:spTree>
  </p:cSld>
  <p:clrMapOvr>
    <a:masterClrMapping/>
  </p:clrMapOvr>
</p:sld>
</file>

<file path=ppt/slides/slide145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063136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672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6002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145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22068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66383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21069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21398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65712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610027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145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146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47979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1121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426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136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450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1764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1278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442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2756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466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6780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094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108421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</p:txBody>
      </p:sp>
    </p:spTree>
  </p:cSld>
  <p:clrMapOvr>
    <a:masterClrMapping/>
  </p:clrMapOvr>
</p:sld>
</file>

<file path=ppt/slides/slide146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253363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28532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72846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17161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27862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72176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16490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</p:spTree>
  </p:cSld>
  <p:clrMapOvr>
    <a:masterClrMapping/>
  </p:clrMapOvr>
</p:sld>
</file>

<file path=ppt/slides/slide146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</p:spTree>
  </p:cSld>
  <p:clrMapOvr>
    <a:masterClrMapping/>
  </p:clrMapOvr>
</p:sld>
</file>

<file path=ppt/slides/slide146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47979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112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136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450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1278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442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466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6780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498347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</p:txBody>
      </p:sp>
    </p:spTree>
  </p:cSld>
  <p:clrMapOvr>
    <a:masterClrMapping/>
  </p:clrMapOvr>
</p:sld>
</file>

<file path=ppt/slides/slide146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84218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28532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72846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835486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27862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72176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46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46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4797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136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127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466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568870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</p:txBody>
      </p:sp>
    </p:spTree>
  </p:cSld>
  <p:clrMapOvr>
    <a:masterClrMapping/>
  </p:clrMapOvr>
</p:sld>
</file>

<file path=ppt/slides/slide146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39904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84218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28532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39234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835486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27862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46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46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1190116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</p:txBody>
      </p:sp>
    </p:spTree>
  </p:cSld>
  <p:clrMapOvr>
    <a:masterClrMapping/>
  </p:clrMapOvr>
</p:sld>
</file>

<file path=ppt/slides/slide147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1955905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39904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84218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639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594920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39234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835486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969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47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9035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8365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47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780669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</p:txBody>
      </p:sp>
    </p:spTree>
  </p:cSld>
  <p:clrMapOvr>
    <a:masterClrMapping/>
  </p:clrMapOvr>
</p:sld>
</file>

<file path=ppt/slides/slide147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51276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1955905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39904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9325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639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50606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594920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39234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655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969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47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672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7217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9035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6002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4051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8365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47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</p:spTree>
  </p:cSld>
  <p:clrMapOvr>
    <a:masterClrMapping/>
  </p:clrMapOvr>
</p:sld>
</file>

<file path=ppt/slides/slide147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87953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32267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76581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87283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31597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75911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</p:spTree>
  </p:cSld>
  <p:clrMapOvr>
    <a:masterClrMapping/>
  </p:clrMapOvr>
</p:sld>
</file>

<file path=ppt/slides/slide147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2846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161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475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176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490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08051"/>
            <a:ext cx="1098188" cy="477087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  <a:p>
            <a:pPr marL="0" marR="0">
              <a:lnSpc>
                <a:spcPts val="1117"/>
              </a:lnSpc>
              <a:spcBef>
                <a:spcPts val="127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</p:txBody>
      </p:sp>
    </p:spTree>
  </p:cSld>
  <p:clrMapOvr>
    <a:masterClrMapping/>
  </p:clrMapOvr>
</p:sld>
</file>

<file path=ppt/slides/slide147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39957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</p:spTree>
  </p:cSld>
  <p:clrMapOvr>
    <a:masterClrMapping/>
  </p:clrMapOvr>
</p:sld>
</file>

<file path=ppt/slides/slide147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210697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87953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32267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610027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87283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31597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</p:spTree>
  </p:cSld>
  <p:clrMapOvr>
    <a:masterClrMapping/>
  </p:clrMapOvr>
</p:sld>
</file>

<file path=ppt/slides/slide148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2846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161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176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490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731031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</p:txBody>
      </p:sp>
    </p:spTree>
  </p:cSld>
  <p:clrMapOvr>
    <a:masterClrMapping/>
  </p:clrMapOvr>
</p:sld>
</file>

<file path=ppt/slides/slide148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790211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</p:spTree>
  </p:cSld>
  <p:clrMapOvr>
    <a:masterClrMapping/>
  </p:clrMapOvr>
</p:sld>
</file>

<file path=ppt/slides/slide148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66383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21069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87953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65712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610027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87283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</p:spTree>
  </p:cSld>
  <p:clrMapOvr>
    <a:masterClrMapping/>
  </p:clrMapOvr>
</p:sld>
</file>

<file path=ppt/slides/slide148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2846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176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674643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</p:txBody>
      </p:sp>
    </p:spTree>
  </p:cSld>
  <p:clrMapOvr>
    <a:masterClrMapping/>
  </p:clrMapOvr>
</p:sld>
</file>

<file path=ppt/slides/slide148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063136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672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6002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148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22068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66383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21069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21398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65712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610027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148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148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47979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1121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426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136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450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1764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1278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442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2756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466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6780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094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108421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</p:txBody>
      </p:sp>
    </p:spTree>
  </p:cSld>
  <p:clrMapOvr>
    <a:masterClrMapping/>
  </p:clrMapOvr>
</p:sld>
</file>

<file path=ppt/slides/slide148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253363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28532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72846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17161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27862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72176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16490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</p:spTree>
  </p:cSld>
  <p:clrMapOvr>
    <a:masterClrMapping/>
  </p:clrMapOvr>
</p:sld>
</file>

<file path=ppt/slides/slide148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</p:spTree>
  </p:cSld>
  <p:clrMapOvr>
    <a:masterClrMapping/>
  </p:clrMapOvr>
</p:sld>
</file>

<file path=ppt/slides/slide149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47979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112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136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450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1278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442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466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6780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498347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</p:txBody>
      </p:sp>
    </p:spTree>
  </p:cSld>
  <p:clrMapOvr>
    <a:masterClrMapping/>
  </p:clrMapOvr>
</p:sld>
</file>

<file path=ppt/slides/slide149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84218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28532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72846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835486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27862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72176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49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49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4797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136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127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466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568870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</p:txBody>
      </p:sp>
    </p:spTree>
  </p:cSld>
  <p:clrMapOvr>
    <a:masterClrMapping/>
  </p:clrMapOvr>
</p:sld>
</file>

<file path=ppt/slides/slide149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39904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84218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28532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39234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835486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27862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49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49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1190116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</p:txBody>
      </p:sp>
    </p:spTree>
  </p:cSld>
  <p:clrMapOvr>
    <a:masterClrMapping/>
  </p:clrMapOvr>
</p:sld>
</file>

<file path=ppt/slides/slide149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1955905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39904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84218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639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594920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39234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835486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969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49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9035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8365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49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780669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</p:txBody>
      </p:sp>
    </p:spTree>
  </p:cSld>
  <p:clrMapOvr>
    <a:masterClrMapping/>
  </p:clrMapOvr>
</p:sld>
</file>

<file path=ppt/slides/slide150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51276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1955905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39904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9325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639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50606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594920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39234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655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969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50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672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7217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9035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6002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4051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8365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50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</p:spTree>
  </p:cSld>
  <p:clrMapOvr>
    <a:masterClrMapping/>
  </p:clrMapOvr>
</p:sld>
</file>

<file path=ppt/slides/slide150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87953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32267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76581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87283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31597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75911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</p:spTree>
  </p:cSld>
  <p:clrMapOvr>
    <a:masterClrMapping/>
  </p:clrMapOvr>
</p:sld>
</file>

<file path=ppt/slides/slide150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2846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161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475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176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490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08051"/>
            <a:ext cx="1098188" cy="477087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  <a:p>
            <a:pPr marL="0" marR="0">
              <a:lnSpc>
                <a:spcPts val="1117"/>
              </a:lnSpc>
              <a:spcBef>
                <a:spcPts val="127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</p:txBody>
      </p:sp>
    </p:spTree>
  </p:cSld>
  <p:clrMapOvr>
    <a:masterClrMapping/>
  </p:clrMapOvr>
</p:sld>
</file>

<file path=ppt/slides/slide150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39957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</p:spTree>
  </p:cSld>
  <p:clrMapOvr>
    <a:masterClrMapping/>
  </p:clrMapOvr>
</p:sld>
</file>

<file path=ppt/slides/slide150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210697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87953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32267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610027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87283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31597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</p:spTree>
  </p:cSld>
  <p:clrMapOvr>
    <a:masterClrMapping/>
  </p:clrMapOvr>
</p:sld>
</file>

<file path=ppt/slides/slide150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2846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161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176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490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731031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</p:txBody>
      </p:sp>
    </p:spTree>
  </p:cSld>
  <p:clrMapOvr>
    <a:masterClrMapping/>
  </p:clrMapOvr>
</p:sld>
</file>

<file path=ppt/slides/slide150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790211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</p:spTree>
  </p:cSld>
  <p:clrMapOvr>
    <a:masterClrMapping/>
  </p:clrMapOvr>
</p:sld>
</file>

<file path=ppt/slides/slide150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66383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21069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87953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65712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610027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87283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</p:spTree>
  </p:cSld>
  <p:clrMapOvr>
    <a:masterClrMapping/>
  </p:clrMapOvr>
</p:sld>
</file>

<file path=ppt/slides/slide151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2846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176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674643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</p:txBody>
      </p:sp>
    </p:spTree>
  </p:cSld>
  <p:clrMapOvr>
    <a:masterClrMapping/>
  </p:clrMapOvr>
</p:sld>
</file>

<file path=ppt/slides/slide151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063136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672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6002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151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22068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66383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21069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21398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65712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610027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151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151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47979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1121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426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136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450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1764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1278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442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2756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466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6780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094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108421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</p:txBody>
      </p:sp>
    </p:spTree>
  </p:cSld>
  <p:clrMapOvr>
    <a:masterClrMapping/>
  </p:clrMapOvr>
</p:sld>
</file>

<file path=ppt/slides/slide151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253363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28532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72846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17161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27862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72176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16490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</p:spTree>
  </p:cSld>
  <p:clrMapOvr>
    <a:masterClrMapping/>
  </p:clrMapOvr>
</p:sld>
</file>

<file path=ppt/slides/slide151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</p:spTree>
  </p:cSld>
  <p:clrMapOvr>
    <a:masterClrMapping/>
  </p:clrMapOvr>
</p:sld>
</file>

<file path=ppt/slides/slide151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47979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112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136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450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1278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442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466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6780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498347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</p:txBody>
      </p:sp>
    </p:spTree>
  </p:cSld>
  <p:clrMapOvr>
    <a:masterClrMapping/>
  </p:clrMapOvr>
</p:sld>
</file>

<file path=ppt/slides/slide151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84218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28532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72846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835486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27862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72176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51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52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4797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136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127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466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568870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</p:txBody>
      </p:sp>
    </p:spTree>
  </p:cSld>
  <p:clrMapOvr>
    <a:masterClrMapping/>
  </p:clrMapOvr>
</p:sld>
</file>

<file path=ppt/slides/slide152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39904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84218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28532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39234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835486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27862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52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52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1190116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</p:txBody>
      </p:sp>
    </p:spTree>
  </p:cSld>
  <p:clrMapOvr>
    <a:masterClrMapping/>
  </p:clrMapOvr>
</p:sld>
</file>

<file path=ppt/slides/slide152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1955905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39904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84218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639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594920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39234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835486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969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52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9035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8365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52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780669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</p:txBody>
      </p:sp>
    </p:spTree>
  </p:cSld>
  <p:clrMapOvr>
    <a:masterClrMapping/>
  </p:clrMapOvr>
</p:sld>
</file>

<file path=ppt/slides/slide152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51276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1955905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39904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9325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639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50606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594920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39234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655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969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52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672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7217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9035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6002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4051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8365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52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</p:spTree>
  </p:cSld>
  <p:clrMapOvr>
    <a:masterClrMapping/>
  </p:clrMapOvr>
</p:sld>
</file>

<file path=ppt/slides/slide153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87953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32267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76581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87283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31597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75911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</p:spTree>
  </p:cSld>
  <p:clrMapOvr>
    <a:masterClrMapping/>
  </p:clrMapOvr>
</p:sld>
</file>

<file path=ppt/slides/slide153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2846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161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475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176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490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08051"/>
            <a:ext cx="1098188" cy="477087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  <a:p>
            <a:pPr marL="0" marR="0">
              <a:lnSpc>
                <a:spcPts val="1117"/>
              </a:lnSpc>
              <a:spcBef>
                <a:spcPts val="127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</p:txBody>
      </p:sp>
    </p:spTree>
  </p:cSld>
  <p:clrMapOvr>
    <a:masterClrMapping/>
  </p:clrMapOvr>
</p:sld>
</file>

<file path=ppt/slides/slide153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39957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</p:spTree>
  </p:cSld>
  <p:clrMapOvr>
    <a:masterClrMapping/>
  </p:clrMapOvr>
</p:sld>
</file>

<file path=ppt/slides/slide153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210697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87953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32267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610027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87283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31597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</p:spTree>
  </p:cSld>
  <p:clrMapOvr>
    <a:masterClrMapping/>
  </p:clrMapOvr>
</p:sld>
</file>

<file path=ppt/slides/slide153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2846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161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176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490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731031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</p:txBody>
      </p:sp>
    </p:spTree>
  </p:cSld>
  <p:clrMapOvr>
    <a:masterClrMapping/>
  </p:clrMapOvr>
</p:sld>
</file>

<file path=ppt/slides/slide153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790211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</p:spTree>
  </p:cSld>
  <p:clrMapOvr>
    <a:masterClrMapping/>
  </p:clrMapOvr>
</p:sld>
</file>

<file path=ppt/slides/slide153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66383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21069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87953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65712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610027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87283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</p:spTree>
  </p:cSld>
  <p:clrMapOvr>
    <a:masterClrMapping/>
  </p:clrMapOvr>
</p:sld>
</file>

<file path=ppt/slides/slide153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2846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176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674643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</p:txBody>
      </p:sp>
    </p:spTree>
  </p:cSld>
  <p:clrMapOvr>
    <a:masterClrMapping/>
  </p:clrMapOvr>
</p:sld>
</file>

<file path=ppt/slides/slide153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063136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672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6002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153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22068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66383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21069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21398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65712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610027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154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154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47979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1121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426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136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450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1764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1278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442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2756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466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6780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094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108421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</p:txBody>
      </p:sp>
    </p:spTree>
  </p:cSld>
  <p:clrMapOvr>
    <a:masterClrMapping/>
  </p:clrMapOvr>
</p:sld>
</file>

<file path=ppt/slides/slide154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253363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28532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72846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17161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27862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72176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16490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</p:spTree>
  </p:cSld>
  <p:clrMapOvr>
    <a:masterClrMapping/>
  </p:clrMapOvr>
</p:sld>
</file>

<file path=ppt/slides/slide154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</p:spTree>
  </p:cSld>
  <p:clrMapOvr>
    <a:masterClrMapping/>
  </p:clrMapOvr>
</p:sld>
</file>

<file path=ppt/slides/slide154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47979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112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136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450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1278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442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466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6780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498347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</p:txBody>
      </p:sp>
    </p:spTree>
  </p:cSld>
  <p:clrMapOvr>
    <a:masterClrMapping/>
  </p:clrMapOvr>
</p:sld>
</file>

<file path=ppt/slides/slide154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84218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28532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72846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835486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27862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72176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54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54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4797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136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127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466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568870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</p:txBody>
      </p:sp>
    </p:spTree>
  </p:cSld>
  <p:clrMapOvr>
    <a:masterClrMapping/>
  </p:clrMapOvr>
</p:sld>
</file>

<file path=ppt/slides/slide154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39904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84218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28532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39234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835486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27862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54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55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1190116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</p:txBody>
      </p:sp>
    </p:spTree>
  </p:cSld>
  <p:clrMapOvr>
    <a:masterClrMapping/>
  </p:clrMapOvr>
</p:sld>
</file>

<file path=ppt/slides/slide155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1955905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39904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84218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639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594920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39234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835486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969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55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9035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8365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55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780669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</p:txBody>
      </p:sp>
    </p:spTree>
  </p:cSld>
  <p:clrMapOvr>
    <a:masterClrMapping/>
  </p:clrMapOvr>
</p:sld>
</file>

<file path=ppt/slides/slide155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51276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1955905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39904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9325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639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50606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594920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39234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655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969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55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672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7217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9035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6002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4051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8365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55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</p:spTree>
  </p:cSld>
  <p:clrMapOvr>
    <a:masterClrMapping/>
  </p:clrMapOvr>
</p:sld>
</file>

<file path=ppt/slides/slide155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87953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32267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76581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87283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31597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75911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</p:spTree>
  </p:cSld>
  <p:clrMapOvr>
    <a:masterClrMapping/>
  </p:clrMapOvr>
</p:sld>
</file>

<file path=ppt/slides/slide155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2846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161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475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176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490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08051"/>
            <a:ext cx="1098188" cy="477087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  <a:p>
            <a:pPr marL="0" marR="0">
              <a:lnSpc>
                <a:spcPts val="1117"/>
              </a:lnSpc>
              <a:spcBef>
                <a:spcPts val="127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</p:txBody>
      </p:sp>
    </p:spTree>
  </p:cSld>
  <p:clrMapOvr>
    <a:masterClrMapping/>
  </p:clrMapOvr>
</p:sld>
</file>

<file path=ppt/slides/slide155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39957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</p:spTree>
  </p:cSld>
  <p:clrMapOvr>
    <a:masterClrMapping/>
  </p:clrMapOvr>
</p:sld>
</file>

<file path=ppt/slides/slide156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210697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87953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32267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610027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87283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31597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</p:spTree>
  </p:cSld>
  <p:clrMapOvr>
    <a:masterClrMapping/>
  </p:clrMapOvr>
</p:sld>
</file>

<file path=ppt/slides/slide156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2846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161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176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490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731031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</p:txBody>
      </p:sp>
    </p:spTree>
  </p:cSld>
  <p:clrMapOvr>
    <a:masterClrMapping/>
  </p:clrMapOvr>
</p:sld>
</file>

<file path=ppt/slides/slide156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790211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</p:spTree>
  </p:cSld>
  <p:clrMapOvr>
    <a:masterClrMapping/>
  </p:clrMapOvr>
</p:sld>
</file>

<file path=ppt/slides/slide156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66383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21069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87953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65712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610027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87283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</p:spTree>
  </p:cSld>
  <p:clrMapOvr>
    <a:masterClrMapping/>
  </p:clrMapOvr>
</p:sld>
</file>

<file path=ppt/slides/slide156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2846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176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674643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</p:txBody>
      </p:sp>
    </p:spTree>
  </p:cSld>
  <p:clrMapOvr>
    <a:masterClrMapping/>
  </p:clrMapOvr>
</p:sld>
</file>

<file path=ppt/slides/slide156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063136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672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6002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156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22068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66383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21069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21398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65712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610027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156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156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47979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1121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426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136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450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1764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1278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442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2756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466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6780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094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108421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</p:txBody>
      </p:sp>
    </p:spTree>
  </p:cSld>
  <p:clrMapOvr>
    <a:masterClrMapping/>
  </p:clrMapOvr>
</p:sld>
</file>

<file path=ppt/slides/slide156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253363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28532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72846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17161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27862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72176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16490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</p:spTree>
  </p:cSld>
  <p:clrMapOvr>
    <a:masterClrMapping/>
  </p:clrMapOvr>
</p:sld>
</file>

<file path=ppt/slides/slide157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</p:spTree>
  </p:cSld>
  <p:clrMapOvr>
    <a:masterClrMapping/>
  </p:clrMapOvr>
</p:sld>
</file>

<file path=ppt/slides/slide157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47979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112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136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450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1278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442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466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6780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498347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</p:txBody>
      </p:sp>
    </p:spTree>
  </p:cSld>
  <p:clrMapOvr>
    <a:masterClrMapping/>
  </p:clrMapOvr>
</p:sld>
</file>

<file path=ppt/slides/slide157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84218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28532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72846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835486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27862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72176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57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57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4797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136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127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466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568870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</p:txBody>
      </p:sp>
    </p:spTree>
  </p:cSld>
  <p:clrMapOvr>
    <a:masterClrMapping/>
  </p:clrMapOvr>
</p:sld>
</file>

<file path=ppt/slides/slide157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39904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84218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28532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39234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835486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27862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57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57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1190116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</p:txBody>
      </p:sp>
    </p:spTree>
  </p:cSld>
  <p:clrMapOvr>
    <a:masterClrMapping/>
  </p:clrMapOvr>
</p:sld>
</file>

<file path=ppt/slides/slide157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1955905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39904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84218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639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594920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39234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835486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969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57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9035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8365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58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780669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</p:txBody>
      </p:sp>
    </p:spTree>
  </p:cSld>
  <p:clrMapOvr>
    <a:masterClrMapping/>
  </p:clrMapOvr>
</p:sld>
</file>

<file path=ppt/slides/slide158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51276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1955905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39904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9325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639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50606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594920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39234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655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969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58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672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7217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9035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6002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4051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8365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58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</p:spTree>
  </p:cSld>
  <p:clrMapOvr>
    <a:masterClrMapping/>
  </p:clrMapOvr>
</p:sld>
</file>

<file path=ppt/slides/slide158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87953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32267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76581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87283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31597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75911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</p:spTree>
  </p:cSld>
  <p:clrMapOvr>
    <a:masterClrMapping/>
  </p:clrMapOvr>
</p:sld>
</file>

<file path=ppt/slides/slide158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2846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161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475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176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490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08051"/>
            <a:ext cx="1098188" cy="477087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  <a:p>
            <a:pPr marL="0" marR="0">
              <a:lnSpc>
                <a:spcPts val="1117"/>
              </a:lnSpc>
              <a:spcBef>
                <a:spcPts val="127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</p:txBody>
      </p:sp>
    </p:spTree>
  </p:cSld>
  <p:clrMapOvr>
    <a:masterClrMapping/>
  </p:clrMapOvr>
</p:sld>
</file>

<file path=ppt/slides/slide158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39957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</p:spTree>
  </p:cSld>
  <p:clrMapOvr>
    <a:masterClrMapping/>
  </p:clrMapOvr>
</p:sld>
</file>

<file path=ppt/slides/slide158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210697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87953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32267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610027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87283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31597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</p:spTree>
  </p:cSld>
  <p:clrMapOvr>
    <a:masterClrMapping/>
  </p:clrMapOvr>
</p:sld>
</file>

<file path=ppt/slides/slide158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2846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161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176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490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731031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</p:txBody>
      </p:sp>
    </p:spTree>
  </p:cSld>
  <p:clrMapOvr>
    <a:masterClrMapping/>
  </p:clrMapOvr>
</p:sld>
</file>

<file path=ppt/slides/slide158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790211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</p:spTree>
  </p:cSld>
  <p:clrMapOvr>
    <a:masterClrMapping/>
  </p:clrMapOvr>
</p:sld>
</file>

<file path=ppt/slides/slide159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66383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21069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87953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65712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610027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87283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</p:spTree>
  </p:cSld>
  <p:clrMapOvr>
    <a:masterClrMapping/>
  </p:clrMapOvr>
</p:sld>
</file>

<file path=ppt/slides/slide159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2846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176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674643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</p:txBody>
      </p:sp>
    </p:spTree>
  </p:cSld>
  <p:clrMapOvr>
    <a:masterClrMapping/>
  </p:clrMapOvr>
</p:sld>
</file>

<file path=ppt/slides/slide159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063136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672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6002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159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22068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66383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21069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21398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65712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610027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159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159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47979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1121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426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136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450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1764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1278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442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2756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466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6780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094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108421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</p:txBody>
      </p:sp>
    </p:spTree>
  </p:cSld>
  <p:clrMapOvr>
    <a:masterClrMapping/>
  </p:clrMapOvr>
</p:sld>
</file>

<file path=ppt/slides/slide159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253363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28532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72846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17161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27862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72176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16490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</p:spTree>
  </p:cSld>
  <p:clrMapOvr>
    <a:masterClrMapping/>
  </p:clrMapOvr>
</p:sld>
</file>

<file path=ppt/slides/slide159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</p:spTree>
  </p:cSld>
  <p:clrMapOvr>
    <a:masterClrMapping/>
  </p:clrMapOvr>
</p:sld>
</file>

<file path=ppt/slides/slide159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47979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112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136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450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1278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442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466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6780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498347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</p:txBody>
      </p:sp>
    </p:spTree>
  </p:cSld>
  <p:clrMapOvr>
    <a:masterClrMapping/>
  </p:clrMapOvr>
</p:sld>
</file>

<file path=ppt/slides/slide159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84218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28532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72846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835486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27862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72176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60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60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4797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136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127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466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568870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</p:txBody>
      </p:sp>
    </p:spTree>
  </p:cSld>
  <p:clrMapOvr>
    <a:masterClrMapping/>
  </p:clrMapOvr>
</p:sld>
</file>

<file path=ppt/slides/slide160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39904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84218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28532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39234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835486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27862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60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098188" cy="472057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  <a:p>
            <a:pPr marL="0" marR="0">
              <a:lnSpc>
                <a:spcPts val="1117"/>
              </a:lnSpc>
              <a:spcBef>
                <a:spcPts val="3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210194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4508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8822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58243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402557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46871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91185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35499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79813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609524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3838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152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575731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801887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46201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905155"/>
            <a:ext cx="1190116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</p:txBody>
      </p:sp>
    </p:spTree>
  </p:cSld>
  <p:clrMapOvr>
    <a:masterClrMapping/>
  </p:clrMapOvr>
</p:sld>
</file>

<file path=ppt/slides/slide160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1955905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39904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84218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639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594920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39234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835486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969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60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9035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8365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60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780669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</p:txBody>
      </p:sp>
    </p:spTree>
  </p:cSld>
  <p:clrMapOvr>
    <a:masterClrMapping/>
  </p:clrMapOvr>
</p:sld>
</file>

<file path=ppt/slides/slide160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51276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1955905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39904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9325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639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50606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594920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39234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655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969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60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672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7217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9035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6002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4051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8365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60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</p:spTree>
  </p:cSld>
  <p:clrMapOvr>
    <a:masterClrMapping/>
  </p:clrMapOvr>
</p:sld>
</file>

<file path=ppt/slides/slide161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87953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32267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76581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87283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31597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75911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</p:spTree>
  </p:cSld>
  <p:clrMapOvr>
    <a:masterClrMapping/>
  </p:clrMapOvr>
</p:sld>
</file>

<file path=ppt/slides/slide161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2846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161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475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176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490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08051"/>
            <a:ext cx="1098188" cy="477087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  <a:p>
            <a:pPr marL="0" marR="0">
              <a:lnSpc>
                <a:spcPts val="1117"/>
              </a:lnSpc>
              <a:spcBef>
                <a:spcPts val="127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</p:txBody>
      </p:sp>
    </p:spTree>
  </p:cSld>
  <p:clrMapOvr>
    <a:masterClrMapping/>
  </p:clrMapOvr>
</p:sld>
</file>

<file path=ppt/slides/slide161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39957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</p:spTree>
  </p:cSld>
  <p:clrMapOvr>
    <a:masterClrMapping/>
  </p:clrMapOvr>
</p:sld>
</file>

<file path=ppt/slides/slide161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210697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87953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32267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610027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87283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31597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</p:spTree>
  </p:cSld>
  <p:clrMapOvr>
    <a:masterClrMapping/>
  </p:clrMapOvr>
</p:sld>
</file>

<file path=ppt/slides/slide161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2846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161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176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490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731031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</p:txBody>
      </p:sp>
    </p:spTree>
  </p:cSld>
  <p:clrMapOvr>
    <a:masterClrMapping/>
  </p:clrMapOvr>
</p:sld>
</file>

<file path=ppt/slides/slide161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790211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</p:spTree>
  </p:cSld>
  <p:clrMapOvr>
    <a:masterClrMapping/>
  </p:clrMapOvr>
</p:sld>
</file>

<file path=ppt/slides/slide161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66383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21069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87953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65712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610027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87283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</p:spTree>
  </p:cSld>
  <p:clrMapOvr>
    <a:masterClrMapping/>
  </p:clrMapOvr>
</p:sld>
</file>

<file path=ppt/slides/slide161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2846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176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674643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</p:txBody>
      </p:sp>
    </p:spTree>
  </p:cSld>
  <p:clrMapOvr>
    <a:masterClrMapping/>
  </p:clrMapOvr>
</p:sld>
</file>

<file path=ppt/slides/slide161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063136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672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6002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161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22068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66383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21069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21398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65712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610027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162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162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47979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1121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426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136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450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1764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1278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442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2756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466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6780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094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108421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</p:txBody>
      </p:sp>
    </p:spTree>
  </p:cSld>
  <p:clrMapOvr>
    <a:masterClrMapping/>
  </p:clrMapOvr>
</p:sld>
</file>

<file path=ppt/slides/slide162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253363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28532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72846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17161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27862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72176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16490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</p:spTree>
  </p:cSld>
  <p:clrMapOvr>
    <a:masterClrMapping/>
  </p:clrMapOvr>
</p:sld>
</file>

<file path=ppt/slides/slide162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</p:spTree>
  </p:cSld>
  <p:clrMapOvr>
    <a:masterClrMapping/>
  </p:clrMapOvr>
</p:sld>
</file>

<file path=ppt/slides/slide162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47979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112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136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450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1278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442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466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6780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498347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</p:txBody>
      </p:sp>
    </p:spTree>
  </p:cSld>
  <p:clrMapOvr>
    <a:masterClrMapping/>
  </p:clrMapOvr>
</p:sld>
</file>

<file path=ppt/slides/slide162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84218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28532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72846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835486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27862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72176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62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62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4797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136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127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466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568870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</p:txBody>
      </p:sp>
    </p:spTree>
  </p:cSld>
  <p:clrMapOvr>
    <a:masterClrMapping/>
  </p:clrMapOvr>
</p:sld>
</file>

<file path=ppt/slides/slide162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39904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84218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28532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39234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835486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27862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62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63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1190116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</p:txBody>
      </p:sp>
    </p:spTree>
  </p:cSld>
  <p:clrMapOvr>
    <a:masterClrMapping/>
  </p:clrMapOvr>
</p:sld>
</file>

<file path=ppt/slides/slide163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1955905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39904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84218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639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594920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39234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835486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969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63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9035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8365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63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780669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</p:txBody>
      </p:sp>
    </p:spTree>
  </p:cSld>
  <p:clrMapOvr>
    <a:masterClrMapping/>
  </p:clrMapOvr>
</p:sld>
</file>

<file path=ppt/slides/slide163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51276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1955905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39904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9325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639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50606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594920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39234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655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969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63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672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7217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9035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6002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4051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8365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63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</p:spTree>
  </p:cSld>
  <p:clrMapOvr>
    <a:masterClrMapping/>
  </p:clrMapOvr>
</p:sld>
</file>

<file path=ppt/slides/slide163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87953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32267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76581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87283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31597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75911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</p:spTree>
  </p:cSld>
  <p:clrMapOvr>
    <a:masterClrMapping/>
  </p:clrMapOvr>
</p:sld>
</file>

<file path=ppt/slides/slide163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2846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161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475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176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490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08051"/>
            <a:ext cx="1098188" cy="477087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  <a:p>
            <a:pPr marL="0" marR="0">
              <a:lnSpc>
                <a:spcPts val="1117"/>
              </a:lnSpc>
              <a:spcBef>
                <a:spcPts val="127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</p:txBody>
      </p:sp>
    </p:spTree>
  </p:cSld>
  <p:clrMapOvr>
    <a:masterClrMapping/>
  </p:clrMapOvr>
</p:sld>
</file>

<file path=ppt/slides/slide163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39957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</p:spTree>
  </p:cSld>
  <p:clrMapOvr>
    <a:masterClrMapping/>
  </p:clrMapOvr>
</p:sld>
</file>

<file path=ppt/slides/slide164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210697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87953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32267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610027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87283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31597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</p:spTree>
  </p:cSld>
  <p:clrMapOvr>
    <a:masterClrMapping/>
  </p:clrMapOvr>
</p:sld>
</file>

<file path=ppt/slides/slide164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2846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161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176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490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731031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</p:txBody>
      </p:sp>
    </p:spTree>
  </p:cSld>
  <p:clrMapOvr>
    <a:masterClrMapping/>
  </p:clrMapOvr>
</p:sld>
</file>

<file path=ppt/slides/slide164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790211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</p:spTree>
  </p:cSld>
  <p:clrMapOvr>
    <a:masterClrMapping/>
  </p:clrMapOvr>
</p:sld>
</file>

<file path=ppt/slides/slide164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66383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21069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87953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65712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610027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87283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</p:spTree>
  </p:cSld>
  <p:clrMapOvr>
    <a:masterClrMapping/>
  </p:clrMapOvr>
</p:sld>
</file>

<file path=ppt/slides/slide164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2846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176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674643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</p:txBody>
      </p:sp>
    </p:spTree>
  </p:cSld>
  <p:clrMapOvr>
    <a:masterClrMapping/>
  </p:clrMapOvr>
</p:sld>
</file>

<file path=ppt/slides/slide164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063136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672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6002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164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22068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66383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21069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21398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65712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610027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164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164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47979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1121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426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136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450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1764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1278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442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2756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466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6780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094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108421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</p:txBody>
      </p:sp>
    </p:spTree>
  </p:cSld>
  <p:clrMapOvr>
    <a:masterClrMapping/>
  </p:clrMapOvr>
</p:sld>
</file>

<file path=ppt/slides/slide164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253363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28532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72846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17161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27862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72176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16490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</p:spTree>
  </p:cSld>
  <p:clrMapOvr>
    <a:masterClrMapping/>
  </p:clrMapOvr>
</p:sld>
</file>

<file path=ppt/slides/slide165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</p:spTree>
  </p:cSld>
  <p:clrMapOvr>
    <a:masterClrMapping/>
  </p:clrMapOvr>
</p:sld>
</file>

<file path=ppt/slides/slide165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47979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112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136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450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1278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442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466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6780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498347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</p:txBody>
      </p:sp>
    </p:spTree>
  </p:cSld>
  <p:clrMapOvr>
    <a:masterClrMapping/>
  </p:clrMapOvr>
</p:sld>
</file>

<file path=ppt/slides/slide165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84218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28532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72846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835486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27862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72176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65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65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4797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136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127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466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568870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</p:txBody>
      </p:sp>
    </p:spTree>
  </p:cSld>
  <p:clrMapOvr>
    <a:masterClrMapping/>
  </p:clrMapOvr>
</p:sld>
</file>

<file path=ppt/slides/slide165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39904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84218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28532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39234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835486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27862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65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65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1190116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</p:txBody>
      </p:sp>
    </p:spTree>
  </p:cSld>
  <p:clrMapOvr>
    <a:masterClrMapping/>
  </p:clrMapOvr>
</p:sld>
</file>

<file path=ppt/slides/slide165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1955905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39904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84218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639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594920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39234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835486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969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65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9035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8365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66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780669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</p:txBody>
      </p:sp>
    </p:spTree>
  </p:cSld>
  <p:clrMapOvr>
    <a:masterClrMapping/>
  </p:clrMapOvr>
</p:sld>
</file>

<file path=ppt/slides/slide166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51276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1955905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39904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9325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639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50606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594920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39234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655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969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66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672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7217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9035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6002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4051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8365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66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</p:spTree>
  </p:cSld>
  <p:clrMapOvr>
    <a:masterClrMapping/>
  </p:clrMapOvr>
</p:sld>
</file>

<file path=ppt/slides/slide166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87953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32267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76581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87283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31597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75911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</p:spTree>
  </p:cSld>
  <p:clrMapOvr>
    <a:masterClrMapping/>
  </p:clrMapOvr>
</p:sld>
</file>

<file path=ppt/slides/slide166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2846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161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475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176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490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08051"/>
            <a:ext cx="1098188" cy="477087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  <a:p>
            <a:pPr marL="0" marR="0">
              <a:lnSpc>
                <a:spcPts val="1117"/>
              </a:lnSpc>
              <a:spcBef>
                <a:spcPts val="127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</p:txBody>
      </p:sp>
    </p:spTree>
  </p:cSld>
  <p:clrMapOvr>
    <a:masterClrMapping/>
  </p:clrMapOvr>
</p:sld>
</file>

<file path=ppt/slides/slide166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39957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</p:spTree>
  </p:cSld>
  <p:clrMapOvr>
    <a:masterClrMapping/>
  </p:clrMapOvr>
</p:sld>
</file>

<file path=ppt/slides/slide166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210697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87953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32267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610027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87283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31597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</p:spTree>
  </p:cSld>
  <p:clrMapOvr>
    <a:masterClrMapping/>
  </p:clrMapOvr>
</p:sld>
</file>

<file path=ppt/slides/slide166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2846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161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176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490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731031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</p:txBody>
      </p:sp>
    </p:spTree>
  </p:cSld>
  <p:clrMapOvr>
    <a:masterClrMapping/>
  </p:clrMapOvr>
</p:sld>
</file>

<file path=ppt/slides/slide166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790211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</p:spTree>
  </p:cSld>
  <p:clrMapOvr>
    <a:masterClrMapping/>
  </p:clrMapOvr>
</p:sld>
</file>

<file path=ppt/slides/slide167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66383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21069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87953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65712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610027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87283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</p:spTree>
  </p:cSld>
  <p:clrMapOvr>
    <a:masterClrMapping/>
  </p:clrMapOvr>
</p:sld>
</file>

<file path=ppt/slides/slide167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2846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176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674643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</p:txBody>
      </p:sp>
    </p:spTree>
  </p:cSld>
  <p:clrMapOvr>
    <a:masterClrMapping/>
  </p:clrMapOvr>
</p:sld>
</file>

<file path=ppt/slides/slide167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063136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672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6002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167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22068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66383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21069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21398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65712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610027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167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167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47979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1121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426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136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450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1764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1278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442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2756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466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6780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094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108421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</p:txBody>
      </p:sp>
    </p:spTree>
  </p:cSld>
  <p:clrMapOvr>
    <a:masterClrMapping/>
  </p:clrMapOvr>
</p:sld>
</file>

<file path=ppt/slides/slide167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253363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28532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72846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17161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27862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72176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16490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</p:spTree>
  </p:cSld>
  <p:clrMapOvr>
    <a:masterClrMapping/>
  </p:clrMapOvr>
</p:sld>
</file>

<file path=ppt/slides/slide167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</p:spTree>
  </p:cSld>
  <p:clrMapOvr>
    <a:masterClrMapping/>
  </p:clrMapOvr>
</p:sld>
</file>

<file path=ppt/slides/slide167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47979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112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136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450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1278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442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466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6780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498347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</p:txBody>
      </p:sp>
    </p:spTree>
  </p:cSld>
  <p:clrMapOvr>
    <a:masterClrMapping/>
  </p:clrMapOvr>
</p:sld>
</file>

<file path=ppt/slides/slide167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84218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28532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72846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835486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27862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72176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68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68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4797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136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127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466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568870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</p:txBody>
      </p:sp>
    </p:spTree>
  </p:cSld>
  <p:clrMapOvr>
    <a:masterClrMapping/>
  </p:clrMapOvr>
</p:sld>
</file>

<file path=ppt/slides/slide168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39904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84218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28532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39234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835486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27862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68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68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1190116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</p:txBody>
      </p:sp>
    </p:spTree>
  </p:cSld>
  <p:clrMapOvr>
    <a:masterClrMapping/>
  </p:clrMapOvr>
</p:sld>
</file>

<file path=ppt/slides/slide168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1955905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39904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84218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639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594920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39234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835486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969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68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9035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8365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68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780669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</p:txBody>
      </p:sp>
    </p:spTree>
  </p:cSld>
  <p:clrMapOvr>
    <a:masterClrMapping/>
  </p:clrMapOvr>
</p:sld>
</file>

<file path=ppt/slides/slide168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51276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1955905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39904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9325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639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50606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594920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39234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655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969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68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672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7217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9035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6002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4051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8365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69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</p:spTree>
  </p:cSld>
  <p:clrMapOvr>
    <a:masterClrMapping/>
  </p:clrMapOvr>
</p:sld>
</file>

<file path=ppt/slides/slide169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87953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32267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76581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87283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31597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75911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</p:spTree>
  </p:cSld>
  <p:clrMapOvr>
    <a:masterClrMapping/>
  </p:clrMapOvr>
</p:sld>
</file>

<file path=ppt/slides/slide169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2846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161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475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176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490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08051"/>
            <a:ext cx="1098188" cy="477087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  <a:p>
            <a:pPr marL="0" marR="0">
              <a:lnSpc>
                <a:spcPts val="1117"/>
              </a:lnSpc>
              <a:spcBef>
                <a:spcPts val="127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</p:txBody>
      </p:sp>
    </p:spTree>
  </p:cSld>
  <p:clrMapOvr>
    <a:masterClrMapping/>
  </p:clrMapOvr>
</p:sld>
</file>

<file path=ppt/slides/slide169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39957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</p:spTree>
  </p:cSld>
  <p:clrMapOvr>
    <a:masterClrMapping/>
  </p:clrMapOvr>
</p:sld>
</file>

<file path=ppt/slides/slide169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210697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87953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32267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610027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87283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31597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</p:spTree>
  </p:cSld>
  <p:clrMapOvr>
    <a:masterClrMapping/>
  </p:clrMapOvr>
</p:sld>
</file>

<file path=ppt/slides/slide169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2846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161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176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490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731031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</p:txBody>
      </p:sp>
    </p:spTree>
  </p:cSld>
  <p:clrMapOvr>
    <a:masterClrMapping/>
  </p:clrMapOvr>
</p:sld>
</file>

<file path=ppt/slides/slide169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790211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</p:spTree>
  </p:cSld>
  <p:clrMapOvr>
    <a:masterClrMapping/>
  </p:clrMapOvr>
</p:sld>
</file>

<file path=ppt/slides/slide169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66383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21069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87953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65712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610027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87283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</p:spTree>
  </p:cSld>
  <p:clrMapOvr>
    <a:masterClrMapping/>
  </p:clrMapOvr>
</p:sld>
</file>

<file path=ppt/slides/slide169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2846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176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674643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</p:txBody>
      </p:sp>
    </p:spTree>
  </p:cSld>
  <p:clrMapOvr>
    <a:masterClrMapping/>
  </p:clrMapOvr>
</p:sld>
</file>

<file path=ppt/slides/slide169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063136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672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6002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170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22068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66383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21069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21398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65712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610027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170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170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47979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1121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426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136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450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1764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1278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442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2756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466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6780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094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108421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</p:txBody>
      </p:sp>
    </p:spTree>
  </p:cSld>
  <p:clrMapOvr>
    <a:masterClrMapping/>
  </p:clrMapOvr>
</p:sld>
</file>

<file path=ppt/slides/slide170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253363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28532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72846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17161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27862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72176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16490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</p:spTree>
  </p:cSld>
  <p:clrMapOvr>
    <a:masterClrMapping/>
  </p:clrMapOvr>
</p:sld>
</file>

<file path=ppt/slides/slide170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</p:spTree>
  </p:cSld>
  <p:clrMapOvr>
    <a:masterClrMapping/>
  </p:clrMapOvr>
</p:sld>
</file>

<file path=ppt/slides/slide170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47979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112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136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450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1278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442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466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6780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498347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</p:txBody>
      </p:sp>
    </p:spTree>
  </p:cSld>
  <p:clrMapOvr>
    <a:masterClrMapping/>
  </p:clrMapOvr>
</p:sld>
</file>

<file path=ppt/slides/slide170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84218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28532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72846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835486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27862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72176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70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70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4797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136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127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466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568870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</p:txBody>
      </p:sp>
    </p:spTree>
  </p:cSld>
  <p:clrMapOvr>
    <a:masterClrMapping/>
  </p:clrMapOvr>
</p:sld>
</file>

<file path=ppt/slides/slide170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39904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84218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28532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39234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835486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27862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71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71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1190116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</p:txBody>
      </p:sp>
    </p:spTree>
  </p:cSld>
  <p:clrMapOvr>
    <a:masterClrMapping/>
  </p:clrMapOvr>
</p:sld>
</file>

<file path=ppt/slides/slide171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1955905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39904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84218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639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594920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39234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835486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969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71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9035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8365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71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780669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</p:txBody>
      </p:sp>
    </p:spTree>
  </p:cSld>
  <p:clrMapOvr>
    <a:masterClrMapping/>
  </p:clrMapOvr>
</p:sld>
</file>

<file path=ppt/slides/slide171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51276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1955905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39904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9325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639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50606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594920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39234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655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969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71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672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7217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9035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6002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4051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8365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71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</p:spTree>
  </p:cSld>
  <p:clrMapOvr>
    <a:masterClrMapping/>
  </p:clrMapOvr>
</p:sld>
</file>

<file path=ppt/slides/slide171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87953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32267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76581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87283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31597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75911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</p:spTree>
  </p:cSld>
  <p:clrMapOvr>
    <a:masterClrMapping/>
  </p:clrMapOvr>
</p:sld>
</file>

<file path=ppt/slides/slide171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2846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161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475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176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490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08051"/>
            <a:ext cx="1098188" cy="477087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  <a:p>
            <a:pPr marL="0" marR="0">
              <a:lnSpc>
                <a:spcPts val="1117"/>
              </a:lnSpc>
              <a:spcBef>
                <a:spcPts val="127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</p:txBody>
      </p:sp>
    </p:spTree>
  </p:cSld>
  <p:clrMapOvr>
    <a:masterClrMapping/>
  </p:clrMapOvr>
</p:sld>
</file>

<file path=ppt/slides/slide172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39957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</p:spTree>
  </p:cSld>
  <p:clrMapOvr>
    <a:masterClrMapping/>
  </p:clrMapOvr>
</p:sld>
</file>

<file path=ppt/slides/slide172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210697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87953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32267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610027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87283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31597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</p:spTree>
  </p:cSld>
  <p:clrMapOvr>
    <a:masterClrMapping/>
  </p:clrMapOvr>
</p:sld>
</file>

<file path=ppt/slides/slide172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2846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161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176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490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731031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</p:txBody>
      </p:sp>
    </p:spTree>
  </p:cSld>
  <p:clrMapOvr>
    <a:masterClrMapping/>
  </p:clrMapOvr>
</p:sld>
</file>

<file path=ppt/slides/slide172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790211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</p:spTree>
  </p:cSld>
  <p:clrMapOvr>
    <a:masterClrMapping/>
  </p:clrMapOvr>
</p:sld>
</file>

<file path=ppt/slides/slide172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66383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21069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87953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65712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610027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87283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</p:spTree>
  </p:cSld>
  <p:clrMapOvr>
    <a:masterClrMapping/>
  </p:clrMapOvr>
</p:sld>
</file>

<file path=ppt/slides/slide172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2846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176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674643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</p:txBody>
      </p:sp>
    </p:spTree>
  </p:cSld>
  <p:clrMapOvr>
    <a:masterClrMapping/>
  </p:clrMapOvr>
</p:sld>
</file>

<file path=ppt/slides/slide172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063136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672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6002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172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22068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66383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21069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21398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65712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610027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172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1098188" cy="472057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  <a:p>
            <a:pPr marL="0" marR="0">
              <a:lnSpc>
                <a:spcPts val="1117"/>
              </a:lnSpc>
              <a:spcBef>
                <a:spcPts val="3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466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86780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31094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905155"/>
            <a:ext cx="108421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</p:txBody>
      </p:sp>
    </p:spTree>
  </p:cSld>
  <p:clrMapOvr>
    <a:masterClrMapping/>
  </p:clrMapOvr>
</p:sld>
</file>

<file path=ppt/slides/slide172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253363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28532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72846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17161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27862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72176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16490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</p:spTree>
  </p:cSld>
  <p:clrMapOvr>
    <a:masterClrMapping/>
  </p:clrMapOvr>
</p:sld>
</file>

<file path=ppt/slides/slide173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</p:spTree>
  </p:cSld>
  <p:clrMapOvr>
    <a:masterClrMapping/>
  </p:clrMapOvr>
</p:sld>
</file>

<file path=ppt/slides/slide173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47979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112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136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450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1278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442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466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6780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498347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</p:txBody>
      </p:sp>
    </p:spTree>
  </p:cSld>
  <p:clrMapOvr>
    <a:masterClrMapping/>
  </p:clrMapOvr>
</p:sld>
</file>

<file path=ppt/slides/slide173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84218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28532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72846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835486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27862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72176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73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73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4797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136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127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466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568870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</p:txBody>
      </p:sp>
    </p:spTree>
  </p:cSld>
  <p:clrMapOvr>
    <a:masterClrMapping/>
  </p:clrMapOvr>
</p:sld>
</file>

<file path=ppt/slides/slide173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39904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84218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28532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39234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835486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27862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73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73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1190116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</p:txBody>
      </p:sp>
    </p:spTree>
  </p:cSld>
  <p:clrMapOvr>
    <a:masterClrMapping/>
  </p:clrMapOvr>
</p:sld>
</file>

<file path=ppt/slides/slide173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1955905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39904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84218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639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594920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39234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835486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969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73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9035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8365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74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780669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</p:txBody>
      </p:sp>
    </p:spTree>
  </p:cSld>
  <p:clrMapOvr>
    <a:masterClrMapping/>
  </p:clrMapOvr>
</p:sld>
</file>

<file path=ppt/slides/slide174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51276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1955905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39904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9325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639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50606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594920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39234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655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969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74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672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7217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9035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6002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4051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8365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74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</p:spTree>
  </p:cSld>
  <p:clrMapOvr>
    <a:masterClrMapping/>
  </p:clrMapOvr>
</p:sld>
</file>

<file path=ppt/slides/slide174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87953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32267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76581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87283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31597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75911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</p:spTree>
  </p:cSld>
  <p:clrMapOvr>
    <a:masterClrMapping/>
  </p:clrMapOvr>
</p:sld>
</file>

<file path=ppt/slides/slide174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2846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161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475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176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490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08051"/>
            <a:ext cx="1098188" cy="477087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  <a:p>
            <a:pPr marL="0" marR="0">
              <a:lnSpc>
                <a:spcPts val="1117"/>
              </a:lnSpc>
              <a:spcBef>
                <a:spcPts val="127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</p:txBody>
      </p:sp>
    </p:spTree>
  </p:cSld>
  <p:clrMapOvr>
    <a:masterClrMapping/>
  </p:clrMapOvr>
</p:sld>
</file>

<file path=ppt/slides/slide174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39957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</p:spTree>
  </p:cSld>
  <p:clrMapOvr>
    <a:masterClrMapping/>
  </p:clrMapOvr>
</p:sld>
</file>

<file path=ppt/slides/slide174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210697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87953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32267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610027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87283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31597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</p:spTree>
  </p:cSld>
  <p:clrMapOvr>
    <a:masterClrMapping/>
  </p:clrMapOvr>
</p:sld>
</file>

<file path=ppt/slides/slide174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2846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161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176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490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731031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</p:txBody>
      </p:sp>
    </p:spTree>
  </p:cSld>
  <p:clrMapOvr>
    <a:masterClrMapping/>
  </p:clrMapOvr>
</p:sld>
</file>

<file path=ppt/slides/slide174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790211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</p:spTree>
  </p:cSld>
  <p:clrMapOvr>
    <a:masterClrMapping/>
  </p:clrMapOvr>
</p:sld>
</file>

<file path=ppt/slides/slide175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66383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21069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87953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65712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610027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87283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</p:spTree>
  </p:cSld>
  <p:clrMapOvr>
    <a:masterClrMapping/>
  </p:clrMapOvr>
</p:sld>
</file>

<file path=ppt/slides/slide175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2846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176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674643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</p:txBody>
      </p:sp>
    </p:spTree>
  </p:cSld>
  <p:clrMapOvr>
    <a:masterClrMapping/>
  </p:clrMapOvr>
</p:sld>
</file>

<file path=ppt/slides/slide175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063136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672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6002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175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22068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66383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21069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21398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65712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610027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175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175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47979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1121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426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136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450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1764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1278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442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2756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466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6780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094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108421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</p:txBody>
      </p:sp>
    </p:spTree>
  </p:cSld>
  <p:clrMapOvr>
    <a:masterClrMapping/>
  </p:clrMapOvr>
</p:sld>
</file>

<file path=ppt/slides/slide175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253363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28532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72846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17161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27862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72176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16490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</p:spTree>
  </p:cSld>
  <p:clrMapOvr>
    <a:masterClrMapping/>
  </p:clrMapOvr>
</p:sld>
</file>

<file path=ppt/slides/slide175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</p:spTree>
  </p:cSld>
  <p:clrMapOvr>
    <a:masterClrMapping/>
  </p:clrMapOvr>
</p:sld>
</file>

<file path=ppt/slides/slide175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47979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112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136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450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1278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442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466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6780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498347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</p:txBody>
      </p:sp>
    </p:spTree>
  </p:cSld>
  <p:clrMapOvr>
    <a:masterClrMapping/>
  </p:clrMapOvr>
</p:sld>
</file>

<file path=ppt/slides/slide175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84218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28532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72846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835486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27862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72176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76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098188" cy="472057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  <a:p>
            <a:pPr marL="0" marR="0">
              <a:lnSpc>
                <a:spcPts val="1117"/>
              </a:lnSpc>
              <a:spcBef>
                <a:spcPts val="3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4508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8822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136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402557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46871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91185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35499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79813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624127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3838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152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466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8018872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46201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905155"/>
            <a:ext cx="568870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</p:txBody>
      </p:sp>
    </p:spTree>
  </p:cSld>
  <p:clrMapOvr>
    <a:masterClrMapping/>
  </p:clrMapOvr>
</p:sld>
</file>

<file path=ppt/slides/slide176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39904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84218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28532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39234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835486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27862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76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76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1190116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</p:txBody>
      </p:sp>
    </p:spTree>
  </p:cSld>
  <p:clrMapOvr>
    <a:masterClrMapping/>
  </p:clrMapOvr>
</p:sld>
</file>

<file path=ppt/slides/slide176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1955905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39904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84218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639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594920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39234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835486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969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76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9035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8365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76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780669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</p:txBody>
      </p:sp>
    </p:spTree>
  </p:cSld>
  <p:clrMapOvr>
    <a:masterClrMapping/>
  </p:clrMapOvr>
</p:sld>
</file>

<file path=ppt/slides/slide176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51276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1955905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39904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9325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639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50606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594920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39234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655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969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76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672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7217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9035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6002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4051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8365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76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</p:spTree>
  </p:cSld>
  <p:clrMapOvr>
    <a:masterClrMapping/>
  </p:clrMapOvr>
</p:sld>
</file>

<file path=ppt/slides/slide177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87953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32267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76581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87283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31597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75911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</p:spTree>
  </p:cSld>
  <p:clrMapOvr>
    <a:masterClrMapping/>
  </p:clrMapOvr>
</p:sld>
</file>

<file path=ppt/slides/slide177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2846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161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475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176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490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08051"/>
            <a:ext cx="1098188" cy="477087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  <a:p>
            <a:pPr marL="0" marR="0">
              <a:lnSpc>
                <a:spcPts val="1117"/>
              </a:lnSpc>
              <a:spcBef>
                <a:spcPts val="127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</p:txBody>
      </p:sp>
    </p:spTree>
  </p:cSld>
  <p:clrMapOvr>
    <a:masterClrMapping/>
  </p:clrMapOvr>
</p:sld>
</file>

<file path=ppt/slides/slide177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39957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</p:spTree>
  </p:cSld>
  <p:clrMapOvr>
    <a:masterClrMapping/>
  </p:clrMapOvr>
</p:sld>
</file>

<file path=ppt/slides/slide177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210697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87953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32267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610027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87283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31597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</p:spTree>
  </p:cSld>
  <p:clrMapOvr>
    <a:masterClrMapping/>
  </p:clrMapOvr>
</p:sld>
</file>

<file path=ppt/slides/slide177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2846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161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176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490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731031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</p:txBody>
      </p:sp>
    </p:spTree>
  </p:cSld>
  <p:clrMapOvr>
    <a:masterClrMapping/>
  </p:clrMapOvr>
</p:sld>
</file>

<file path=ppt/slides/slide177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790211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</p:spTree>
  </p:cSld>
  <p:clrMapOvr>
    <a:masterClrMapping/>
  </p:clrMapOvr>
</p:sld>
</file>

<file path=ppt/slides/slide177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66383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21069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87953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65712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610027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87283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</p:spTree>
  </p:cSld>
  <p:clrMapOvr>
    <a:masterClrMapping/>
  </p:clrMapOvr>
</p:sld>
</file>

<file path=ppt/slides/slide177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2846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176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674643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</p:txBody>
      </p:sp>
    </p:spTree>
  </p:cSld>
  <p:clrMapOvr>
    <a:masterClrMapping/>
  </p:clrMapOvr>
</p:sld>
</file>

<file path=ppt/slides/slide177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063136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672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6002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177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22068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66383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21069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21398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65712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610027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178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178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47979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1121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426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136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450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1764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1278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442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2756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466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6780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094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108421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</p:txBody>
      </p:sp>
    </p:spTree>
  </p:cSld>
  <p:clrMapOvr>
    <a:masterClrMapping/>
  </p:clrMapOvr>
</p:sld>
</file>

<file path=ppt/slides/slide178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253363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28532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72846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17161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27862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72176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16490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</p:spTree>
  </p:cSld>
  <p:clrMapOvr>
    <a:masterClrMapping/>
  </p:clrMapOvr>
</p:sld>
</file>

<file path=ppt/slides/slide178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</p:spTree>
  </p:cSld>
  <p:clrMapOvr>
    <a:masterClrMapping/>
  </p:clrMapOvr>
</p:sld>
</file>

<file path=ppt/slides/slide178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47979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112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136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450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1278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442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466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6780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498347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</p:txBody>
      </p:sp>
    </p:spTree>
  </p:cSld>
  <p:clrMapOvr>
    <a:masterClrMapping/>
  </p:clrMapOvr>
</p:sld>
</file>

<file path=ppt/slides/slide178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84218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28532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72846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835486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27862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72176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78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78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4797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136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127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466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568870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</p:txBody>
      </p:sp>
    </p:spTree>
  </p:cSld>
  <p:clrMapOvr>
    <a:masterClrMapping/>
  </p:clrMapOvr>
</p:sld>
</file>

<file path=ppt/slides/slide178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39904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84218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28532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39234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835486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27862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78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79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1190116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</p:txBody>
      </p:sp>
    </p:spTree>
  </p:cSld>
  <p:clrMapOvr>
    <a:masterClrMapping/>
  </p:clrMapOvr>
</p:sld>
</file>

<file path=ppt/slides/slide179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1955905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39904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84218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639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594920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39234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835486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969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79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9035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8365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79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780669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</p:txBody>
      </p:sp>
    </p:spTree>
  </p:cSld>
  <p:clrMapOvr>
    <a:masterClrMapping/>
  </p:clrMapOvr>
</p:sld>
</file>

<file path=ppt/slides/slide179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51276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1955905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39904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9325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639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50606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594920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39234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655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969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79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672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7217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9035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6002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4051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8365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79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</p:spTree>
  </p:cSld>
  <p:clrMapOvr>
    <a:masterClrMapping/>
  </p:clrMapOvr>
</p:sld>
</file>

<file path=ppt/slides/slide179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87953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32267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76581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87283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31597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75911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</p:spTree>
  </p:cSld>
  <p:clrMapOvr>
    <a:masterClrMapping/>
  </p:clrMapOvr>
</p:sld>
</file>

<file path=ppt/slides/slide179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2846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161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475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176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490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08051"/>
            <a:ext cx="1098188" cy="477087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  <a:p>
            <a:pPr marL="0" marR="0">
              <a:lnSpc>
                <a:spcPts val="1117"/>
              </a:lnSpc>
              <a:spcBef>
                <a:spcPts val="127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</p:txBody>
      </p:sp>
    </p:spTree>
  </p:cSld>
  <p:clrMapOvr>
    <a:masterClrMapping/>
  </p:clrMapOvr>
</p:sld>
</file>

<file path=ppt/slides/slide179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39957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</p:spTree>
  </p:cSld>
  <p:clrMapOvr>
    <a:masterClrMapping/>
  </p:clrMapOvr>
</p:sld>
</file>

<file path=ppt/slides/slide180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210697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87953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32267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610027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87283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31597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</p:spTree>
  </p:cSld>
  <p:clrMapOvr>
    <a:masterClrMapping/>
  </p:clrMapOvr>
</p:sld>
</file>

<file path=ppt/slides/slide180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2846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161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176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490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731031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</p:txBody>
      </p:sp>
    </p:spTree>
  </p:cSld>
  <p:clrMapOvr>
    <a:masterClrMapping/>
  </p:clrMapOvr>
</p:sld>
</file>

<file path=ppt/slides/slide180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790211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</p:spTree>
  </p:cSld>
  <p:clrMapOvr>
    <a:masterClrMapping/>
  </p:clrMapOvr>
</p:sld>
</file>

<file path=ppt/slides/slide180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66383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21069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87953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65712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610027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87283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</p:spTree>
  </p:cSld>
  <p:clrMapOvr>
    <a:masterClrMapping/>
  </p:clrMapOvr>
</p:sld>
</file>

<file path=ppt/slides/slide180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2846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176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674643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</p:txBody>
      </p:sp>
    </p:spTree>
  </p:cSld>
  <p:clrMapOvr>
    <a:masterClrMapping/>
  </p:clrMapOvr>
</p:sld>
</file>

<file path=ppt/slides/slide180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063136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672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6002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180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22068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66383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21069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21398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65712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610027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180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180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47979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1121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426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136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450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1764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1278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442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2756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466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6780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094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108421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</p:txBody>
      </p:sp>
    </p:spTree>
  </p:cSld>
  <p:clrMapOvr>
    <a:masterClrMapping/>
  </p:clrMapOvr>
</p:sld>
</file>

<file path=ppt/slides/slide180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253363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28532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72846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17161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27862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72176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16490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</p:spTree>
  </p:cSld>
  <p:clrMapOvr>
    <a:masterClrMapping/>
  </p:clrMapOvr>
</p:sld>
</file>

<file path=ppt/slides/slide181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</p:spTree>
  </p:cSld>
  <p:clrMapOvr>
    <a:masterClrMapping/>
  </p:clrMapOvr>
</p:sld>
</file>

<file path=ppt/slides/slide181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47979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112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136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450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1278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442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466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6780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498347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</p:txBody>
      </p:sp>
    </p:spTree>
  </p:cSld>
  <p:clrMapOvr>
    <a:masterClrMapping/>
  </p:clrMapOvr>
</p:sld>
</file>

<file path=ppt/slides/slide181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84218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28532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72846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835486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27862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72176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81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81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4797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136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127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466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568870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</p:txBody>
      </p:sp>
    </p:spTree>
  </p:cSld>
  <p:clrMapOvr>
    <a:masterClrMapping/>
  </p:clrMapOvr>
</p:sld>
</file>

<file path=ppt/slides/slide181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39904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84218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28532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39234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835486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27862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81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81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1190116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</p:txBody>
      </p:sp>
    </p:spTree>
  </p:cSld>
  <p:clrMapOvr>
    <a:masterClrMapping/>
  </p:clrMapOvr>
</p:sld>
</file>

<file path=ppt/slides/slide181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1955905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39904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84218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639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594920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39234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835486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969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81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9035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8365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82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780669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</p:txBody>
      </p:sp>
    </p:spTree>
  </p:cSld>
  <p:clrMapOvr>
    <a:masterClrMapping/>
  </p:clrMapOvr>
</p:sld>
</file>

<file path=ppt/slides/slide182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51276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1955905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39904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9325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639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50606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594920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39234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655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969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82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672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7217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9035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6002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4051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8365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82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</p:spTree>
  </p:cSld>
  <p:clrMapOvr>
    <a:masterClrMapping/>
  </p:clrMapOvr>
</p:sld>
</file>

<file path=ppt/slides/slide182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87953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32267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76581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87283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31597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75911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</p:spTree>
  </p:cSld>
  <p:clrMapOvr>
    <a:masterClrMapping/>
  </p:clrMapOvr>
</p:sld>
</file>

<file path=ppt/slides/slide182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2846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161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475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176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490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08051"/>
            <a:ext cx="1098188" cy="477087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  <a:p>
            <a:pPr marL="0" marR="0">
              <a:lnSpc>
                <a:spcPts val="1117"/>
              </a:lnSpc>
              <a:spcBef>
                <a:spcPts val="127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</p:txBody>
      </p:sp>
    </p:spTree>
  </p:cSld>
  <p:clrMapOvr>
    <a:masterClrMapping/>
  </p:clrMapOvr>
</p:sld>
</file>

<file path=ppt/slides/slide182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39957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</p:spTree>
  </p:cSld>
  <p:clrMapOvr>
    <a:masterClrMapping/>
  </p:clrMapOvr>
</p:sld>
</file>

<file path=ppt/slides/slide182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210697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87953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32267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610027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87283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31597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</p:spTree>
  </p:cSld>
  <p:clrMapOvr>
    <a:masterClrMapping/>
  </p:clrMapOvr>
</p:sld>
</file>

<file path=ppt/slides/slide182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2846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161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176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490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731031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</p:txBody>
      </p:sp>
    </p:spTree>
  </p:cSld>
  <p:clrMapOvr>
    <a:masterClrMapping/>
  </p:clrMapOvr>
</p:sld>
</file>

<file path=ppt/slides/slide182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790211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</p:spTree>
  </p:cSld>
  <p:clrMapOvr>
    <a:masterClrMapping/>
  </p:clrMapOvr>
</p:sld>
</file>

<file path=ppt/slides/slide183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66383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21069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87953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65712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610027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87283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</p:spTree>
  </p:cSld>
  <p:clrMapOvr>
    <a:masterClrMapping/>
  </p:clrMapOvr>
</p:sld>
</file>

<file path=ppt/slides/slide183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2846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176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674643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</p:txBody>
      </p:sp>
    </p:spTree>
  </p:cSld>
  <p:clrMapOvr>
    <a:masterClrMapping/>
  </p:clrMapOvr>
</p:sld>
</file>

<file path=ppt/slides/slide183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063136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672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6002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183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22068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66383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21069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21398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65712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610027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183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183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47979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1121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426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136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450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1764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1278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442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2756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466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6780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094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108421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</p:txBody>
      </p:sp>
    </p:spTree>
  </p:cSld>
  <p:clrMapOvr>
    <a:masterClrMapping/>
  </p:clrMapOvr>
</p:sld>
</file>

<file path=ppt/slides/slide183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253363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28532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72846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17161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27862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72176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16490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</p:spTree>
  </p:cSld>
  <p:clrMapOvr>
    <a:masterClrMapping/>
  </p:clrMapOvr>
</p:sld>
</file>

<file path=ppt/slides/slide183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</p:spTree>
  </p:cSld>
  <p:clrMapOvr>
    <a:masterClrMapping/>
  </p:clrMapOvr>
</p:sld>
</file>

<file path=ppt/slides/slide183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47979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112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136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450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1278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442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466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6780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498347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</p:txBody>
      </p:sp>
    </p:spTree>
  </p:cSld>
  <p:clrMapOvr>
    <a:masterClrMapping/>
  </p:clrMapOvr>
</p:sld>
</file>

<file path=ppt/slides/slide183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84218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28532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72846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835486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27862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72176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84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84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4797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136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127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466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568870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</p:txBody>
      </p:sp>
    </p:spTree>
  </p:cSld>
  <p:clrMapOvr>
    <a:masterClrMapping/>
  </p:clrMapOvr>
</p:sld>
</file>

<file path=ppt/slides/slide184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39904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84218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28532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39234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835486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27862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84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84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1190116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</p:txBody>
      </p:sp>
    </p:spTree>
  </p:cSld>
  <p:clrMapOvr>
    <a:masterClrMapping/>
  </p:clrMapOvr>
</p:sld>
</file>

<file path=ppt/slides/slide184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1955905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39904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84218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639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594920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39234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835486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969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84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9035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8365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84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780669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</p:txBody>
      </p:sp>
    </p:spTree>
  </p:cSld>
  <p:clrMapOvr>
    <a:masterClrMapping/>
  </p:clrMapOvr>
</p:sld>
</file>

<file path=ppt/slides/slide184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51276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1955905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39904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9325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639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50606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594920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39234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655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969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84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672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7217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9035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6002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4051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8365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85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</p:spTree>
  </p:cSld>
  <p:clrMapOvr>
    <a:masterClrMapping/>
  </p:clrMapOvr>
</p:sld>
</file>

<file path=ppt/slides/slide185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87953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32267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76581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87283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31597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75911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</p:spTree>
  </p:cSld>
  <p:clrMapOvr>
    <a:masterClrMapping/>
  </p:clrMapOvr>
</p:sld>
</file>

<file path=ppt/slides/slide185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2846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161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475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176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490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08051"/>
            <a:ext cx="1098188" cy="477087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  <a:p>
            <a:pPr marL="0" marR="0">
              <a:lnSpc>
                <a:spcPts val="1117"/>
              </a:lnSpc>
              <a:spcBef>
                <a:spcPts val="127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</p:txBody>
      </p:sp>
    </p:spTree>
  </p:cSld>
  <p:clrMapOvr>
    <a:masterClrMapping/>
  </p:clrMapOvr>
</p:sld>
</file>

<file path=ppt/slides/slide185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39957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</p:spTree>
  </p:cSld>
  <p:clrMapOvr>
    <a:masterClrMapping/>
  </p:clrMapOvr>
</p:sld>
</file>

<file path=ppt/slides/slide185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210697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87953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32267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610027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87283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31597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</p:spTree>
  </p:cSld>
  <p:clrMapOvr>
    <a:masterClrMapping/>
  </p:clrMapOvr>
</p:sld>
</file>

<file path=ppt/slides/slide185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2846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161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176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490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731031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</p:txBody>
      </p:sp>
    </p:spTree>
  </p:cSld>
  <p:clrMapOvr>
    <a:masterClrMapping/>
  </p:clrMapOvr>
</p:sld>
</file>

<file path=ppt/slides/slide185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790211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</p:spTree>
  </p:cSld>
  <p:clrMapOvr>
    <a:masterClrMapping/>
  </p:clrMapOvr>
</p:sld>
</file>

<file path=ppt/slides/slide185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66383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21069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87953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65712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610027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87283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</p:spTree>
  </p:cSld>
  <p:clrMapOvr>
    <a:masterClrMapping/>
  </p:clrMapOvr>
</p:sld>
</file>

<file path=ppt/slides/slide185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2846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176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674643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</p:txBody>
      </p:sp>
    </p:spTree>
  </p:cSld>
  <p:clrMapOvr>
    <a:masterClrMapping/>
  </p:clrMapOvr>
</p:sld>
</file>

<file path=ppt/slides/slide185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063136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672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6002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186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22068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66383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21069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21398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65712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610027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186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186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47979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1121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426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136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450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1764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1278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442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2756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466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6780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094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108421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</p:txBody>
      </p:sp>
    </p:spTree>
  </p:cSld>
  <p:clrMapOvr>
    <a:masterClrMapping/>
  </p:clrMapOvr>
</p:sld>
</file>

<file path=ppt/slides/slide186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253363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28532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72846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17161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27862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72176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16490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</p:spTree>
  </p:cSld>
  <p:clrMapOvr>
    <a:masterClrMapping/>
  </p:clrMapOvr>
</p:sld>
</file>

<file path=ppt/slides/slide186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</p:spTree>
  </p:cSld>
  <p:clrMapOvr>
    <a:masterClrMapping/>
  </p:clrMapOvr>
</p:sld>
</file>

<file path=ppt/slides/slide186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47979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112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136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450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1278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442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466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6780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498347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</p:txBody>
      </p:sp>
    </p:spTree>
  </p:cSld>
  <p:clrMapOvr>
    <a:masterClrMapping/>
  </p:clrMapOvr>
</p:sld>
</file>

<file path=ppt/slides/slide186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84218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28532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72846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835486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27862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72176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86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86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4797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136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127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466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568870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</p:txBody>
      </p:sp>
    </p:spTree>
  </p:cSld>
  <p:clrMapOvr>
    <a:masterClrMapping/>
  </p:clrMapOvr>
</p:sld>
</file>

<file path=ppt/slides/slide186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39904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84218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28532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39234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835486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27862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87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87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1190116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</p:txBody>
      </p:sp>
    </p:spTree>
  </p:cSld>
  <p:clrMapOvr>
    <a:masterClrMapping/>
  </p:clrMapOvr>
</p:sld>
</file>

<file path=ppt/slides/slide187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1955905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39904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84218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639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594920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39234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835486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969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87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9035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8365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87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780669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</p:txBody>
      </p:sp>
    </p:spTree>
  </p:cSld>
  <p:clrMapOvr>
    <a:masterClrMapping/>
  </p:clrMapOvr>
</p:sld>
</file>

<file path=ppt/slides/slide187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51276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1955905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39904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9325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639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50606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594920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39234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655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969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87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672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7217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9035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6002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4051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8365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87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</p:spTree>
  </p:cSld>
  <p:clrMapOvr>
    <a:masterClrMapping/>
  </p:clrMapOvr>
</p:sld>
</file>

<file path=ppt/slides/slide187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87953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32267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76581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87283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31597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75911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</p:spTree>
  </p:cSld>
  <p:clrMapOvr>
    <a:masterClrMapping/>
  </p:clrMapOvr>
</p:sld>
</file>

<file path=ppt/slides/slide187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2846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161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475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176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490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08051"/>
            <a:ext cx="1098188" cy="477087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  <a:p>
            <a:pPr marL="0" marR="0">
              <a:lnSpc>
                <a:spcPts val="1117"/>
              </a:lnSpc>
              <a:spcBef>
                <a:spcPts val="127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</p:txBody>
      </p:sp>
    </p:spTree>
  </p:cSld>
  <p:clrMapOvr>
    <a:masterClrMapping/>
  </p:clrMapOvr>
</p:sld>
</file>

<file path=ppt/slides/slide188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39957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</p:spTree>
  </p:cSld>
  <p:clrMapOvr>
    <a:masterClrMapping/>
  </p:clrMapOvr>
</p:sld>
</file>

<file path=ppt/slides/slide188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210697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87953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32267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610027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87283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31597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</p:spTree>
  </p:cSld>
  <p:clrMapOvr>
    <a:masterClrMapping/>
  </p:clrMapOvr>
</p:sld>
</file>

<file path=ppt/slides/slide188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2846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161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176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490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731031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</p:txBody>
      </p:sp>
    </p:spTree>
  </p:cSld>
  <p:clrMapOvr>
    <a:masterClrMapping/>
  </p:clrMapOvr>
</p:sld>
</file>

<file path=ppt/slides/slide188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790211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</p:spTree>
  </p:cSld>
  <p:clrMapOvr>
    <a:masterClrMapping/>
  </p:clrMapOvr>
</p:sld>
</file>

<file path=ppt/slides/slide188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66383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21069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87953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65712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610027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87283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</p:spTree>
  </p:cSld>
  <p:clrMapOvr>
    <a:masterClrMapping/>
  </p:clrMapOvr>
</p:sld>
</file>

<file path=ppt/slides/slide188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2846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176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674643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</p:txBody>
      </p:sp>
    </p:spTree>
  </p:cSld>
  <p:clrMapOvr>
    <a:masterClrMapping/>
  </p:clrMapOvr>
</p:sld>
</file>

<file path=ppt/slides/slide188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063136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672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6002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188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22068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66383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21069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21398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65712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610027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188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188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47979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1121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426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136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450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1764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1278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442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2756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466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6780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094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108421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</p:txBody>
      </p:sp>
    </p:spTree>
  </p:cSld>
  <p:clrMapOvr>
    <a:masterClrMapping/>
  </p:clrMapOvr>
</p:sld>
</file>

<file path=ppt/slides/slide189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253363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28532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72846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17161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27862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72176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16490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</p:spTree>
  </p:cSld>
  <p:clrMapOvr>
    <a:masterClrMapping/>
  </p:clrMapOvr>
</p:sld>
</file>

<file path=ppt/slides/slide189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</p:spTree>
  </p:cSld>
  <p:clrMapOvr>
    <a:masterClrMapping/>
  </p:clrMapOvr>
</p:sld>
</file>

<file path=ppt/slides/slide189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47979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112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136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450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1278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442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466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6780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498347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</p:txBody>
      </p:sp>
    </p:spTree>
  </p:cSld>
  <p:clrMapOvr>
    <a:masterClrMapping/>
  </p:clrMapOvr>
</p:sld>
</file>

<file path=ppt/slides/slide189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84218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28532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72846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835486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27862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72176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89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89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4797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136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127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466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568870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</p:txBody>
      </p:sp>
    </p:spTree>
  </p:cSld>
  <p:clrMapOvr>
    <a:masterClrMapping/>
  </p:clrMapOvr>
</p:sld>
</file>

<file path=ppt/slides/slide189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39904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84218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28532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39234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835486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27862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89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89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1190116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</p:txBody>
      </p:sp>
    </p:spTree>
  </p:cSld>
  <p:clrMapOvr>
    <a:masterClrMapping/>
  </p:clrMapOvr>
</p:sld>
</file>

<file path=ppt/slides/slide189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1955905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39904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84218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639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594920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39234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835486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969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90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9035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8365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90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780669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</p:txBody>
      </p:sp>
    </p:spTree>
  </p:cSld>
  <p:clrMapOvr>
    <a:masterClrMapping/>
  </p:clrMapOvr>
</p:sld>
</file>

<file path=ppt/slides/slide190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51276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1955905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39904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9325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639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50606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594920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39234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655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969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90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672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7217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9035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6002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4051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8365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90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</p:spTree>
  </p:cSld>
  <p:clrMapOvr>
    <a:masterClrMapping/>
  </p:clrMapOvr>
</p:sld>
</file>

<file path=ppt/slides/slide190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87953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32267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76581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87283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31597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75911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</p:spTree>
  </p:cSld>
  <p:clrMapOvr>
    <a:masterClrMapping/>
  </p:clrMapOvr>
</p:sld>
</file>

<file path=ppt/slides/slide190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2846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161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475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176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490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08051"/>
            <a:ext cx="1098188" cy="477087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  <a:p>
            <a:pPr marL="0" marR="0">
              <a:lnSpc>
                <a:spcPts val="1117"/>
              </a:lnSpc>
              <a:spcBef>
                <a:spcPts val="127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</p:txBody>
      </p:sp>
    </p:spTree>
  </p:cSld>
  <p:clrMapOvr>
    <a:masterClrMapping/>
  </p:clrMapOvr>
</p:sld>
</file>

<file path=ppt/slides/slide190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39957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</p:spTree>
  </p:cSld>
  <p:clrMapOvr>
    <a:masterClrMapping/>
  </p:clrMapOvr>
</p:sld>
</file>

<file path=ppt/slides/slide190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210697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87953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32267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610027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87283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31597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</p:spTree>
  </p:cSld>
  <p:clrMapOvr>
    <a:masterClrMapping/>
  </p:clrMapOvr>
</p:sld>
</file>

<file path=ppt/slides/slide190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2846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161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176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490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731031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</p:txBody>
      </p:sp>
    </p:spTree>
  </p:cSld>
  <p:clrMapOvr>
    <a:masterClrMapping/>
  </p:clrMapOvr>
</p:sld>
</file>

<file path=ppt/slides/slide191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790211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</p:spTree>
  </p:cSld>
  <p:clrMapOvr>
    <a:masterClrMapping/>
  </p:clrMapOvr>
</p:sld>
</file>

<file path=ppt/slides/slide191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66383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21069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87953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65712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610027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87283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</p:spTree>
  </p:cSld>
  <p:clrMapOvr>
    <a:masterClrMapping/>
  </p:clrMapOvr>
</p:sld>
</file>

<file path=ppt/slides/slide191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2846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176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674643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</p:txBody>
      </p:sp>
    </p:spTree>
  </p:cSld>
  <p:clrMapOvr>
    <a:masterClrMapping/>
  </p:clrMapOvr>
</p:sld>
</file>

<file path=ppt/slides/slide191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063136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672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6002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191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22068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66383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21069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21398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65712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610027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191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191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47979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1121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426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136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450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1764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1278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442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2756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466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6780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094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108421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</p:txBody>
      </p:sp>
    </p:spTree>
  </p:cSld>
  <p:clrMapOvr>
    <a:masterClrMapping/>
  </p:clrMapOvr>
</p:sld>
</file>

<file path=ppt/slides/slide191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253363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1098188" cy="472057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  <a:p>
            <a:pPr marL="0" marR="0">
              <a:lnSpc>
                <a:spcPts val="1117"/>
              </a:lnSpc>
              <a:spcBef>
                <a:spcPts val="3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426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7740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054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475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5789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103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417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8731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045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27561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0702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3843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0805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</p:spTree>
  </p:cSld>
  <p:clrMapOvr>
    <a:masterClrMapping/>
  </p:clrMapOvr>
</p:sld>
</file>

<file path=ppt/slides/slide191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47979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112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136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450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1278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442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466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6780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498347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</p:txBody>
      </p:sp>
    </p:spTree>
  </p:cSld>
  <p:clrMapOvr>
    <a:masterClrMapping/>
  </p:clrMapOvr>
</p:sld>
</file>

<file path=ppt/slides/slide191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84218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28532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72846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835486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27862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72176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92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92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4797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136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127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466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568870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</p:txBody>
      </p:sp>
    </p:spTree>
  </p:cSld>
  <p:clrMapOvr>
    <a:masterClrMapping/>
  </p:clrMapOvr>
</p:sld>
</file>

<file path=ppt/slides/slide192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39904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84218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28532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39234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835486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27862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92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92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1190116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</p:txBody>
      </p:sp>
    </p:spTree>
  </p:cSld>
  <p:clrMapOvr>
    <a:masterClrMapping/>
  </p:clrMapOvr>
</p:sld>
</file>

<file path=ppt/slides/slide192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1955905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39904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84218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639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594920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39234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835486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969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92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9035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8365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92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780669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</p:txBody>
      </p:sp>
    </p:spTree>
  </p:cSld>
  <p:clrMapOvr>
    <a:masterClrMapping/>
  </p:clrMapOvr>
</p:sld>
</file>

<file path=ppt/slides/slide192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51276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1955905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39904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9325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639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50606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594920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39234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655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969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92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672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7217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9035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6002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4051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8365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93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</p:spTree>
  </p:cSld>
  <p:clrMapOvr>
    <a:masterClrMapping/>
  </p:clrMapOvr>
</p:sld>
</file>

<file path=ppt/slides/slide193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87953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32267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76581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87283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31597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75911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</p:spTree>
  </p:cSld>
  <p:clrMapOvr>
    <a:masterClrMapping/>
  </p:clrMapOvr>
</p:sld>
</file>

<file path=ppt/slides/slide193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2846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161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475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176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490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08051"/>
            <a:ext cx="1098188" cy="477087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  <a:p>
            <a:pPr marL="0" marR="0">
              <a:lnSpc>
                <a:spcPts val="1117"/>
              </a:lnSpc>
              <a:spcBef>
                <a:spcPts val="127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</p:txBody>
      </p:sp>
    </p:spTree>
  </p:cSld>
  <p:clrMapOvr>
    <a:masterClrMapping/>
  </p:clrMapOvr>
</p:sld>
</file>

<file path=ppt/slides/slide193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39957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</p:spTree>
  </p:cSld>
  <p:clrMapOvr>
    <a:masterClrMapping/>
  </p:clrMapOvr>
</p:sld>
</file>

<file path=ppt/slides/slide193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210697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87953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32267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610027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87283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31597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</p:spTree>
  </p:cSld>
  <p:clrMapOvr>
    <a:masterClrMapping/>
  </p:clrMapOvr>
</p:sld>
</file>

<file path=ppt/slides/slide193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2846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161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176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490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731031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</p:txBody>
      </p:sp>
    </p:spTree>
  </p:cSld>
  <p:clrMapOvr>
    <a:masterClrMapping/>
  </p:clrMapOvr>
</p:sld>
</file>

<file path=ppt/slides/slide193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790211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</p:spTree>
  </p:cSld>
  <p:clrMapOvr>
    <a:masterClrMapping/>
  </p:clrMapOvr>
</p:sld>
</file>

<file path=ppt/slides/slide193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66383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21069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87953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65712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610027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87283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</p:spTree>
  </p:cSld>
  <p:clrMapOvr>
    <a:masterClrMapping/>
  </p:clrMapOvr>
</p:sld>
</file>

<file path=ppt/slides/slide193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2846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176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674643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</p:txBody>
      </p:sp>
    </p:spTree>
  </p:cSld>
  <p:clrMapOvr>
    <a:masterClrMapping/>
  </p:clrMapOvr>
</p:sld>
</file>

<file path=ppt/slides/slide193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063136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672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6002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194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22068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66383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21069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21398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65712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610027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194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194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47979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1121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426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136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450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1764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1278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442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2756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466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6780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094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108421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</p:txBody>
      </p:sp>
    </p:spTree>
  </p:cSld>
  <p:clrMapOvr>
    <a:masterClrMapping/>
  </p:clrMapOvr>
</p:sld>
</file>

<file path=ppt/slides/slide194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253363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28532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72846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17161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27862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72176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16490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</p:spTree>
  </p:cSld>
  <p:clrMapOvr>
    <a:masterClrMapping/>
  </p:clrMapOvr>
</p:sld>
</file>

<file path=ppt/slides/slide194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</p:spTree>
  </p:cSld>
  <p:clrMapOvr>
    <a:masterClrMapping/>
  </p:clrMapOvr>
</p:sld>
</file>

<file path=ppt/slides/slide194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47979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112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136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450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1278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442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466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6780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498347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</p:txBody>
      </p:sp>
    </p:spTree>
  </p:cSld>
  <p:clrMapOvr>
    <a:masterClrMapping/>
  </p:clrMapOvr>
</p:sld>
</file>

<file path=ppt/slides/slide194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84218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28532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72846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835486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27862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72176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94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94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4797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136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127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466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568870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</p:txBody>
      </p:sp>
    </p:spTree>
  </p:cSld>
  <p:clrMapOvr>
    <a:masterClrMapping/>
  </p:clrMapOvr>
</p:sld>
</file>

<file path=ppt/slides/slide194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39904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84218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28532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39234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835486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27862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95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95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1190116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</p:txBody>
      </p:sp>
    </p:spTree>
  </p:cSld>
  <p:clrMapOvr>
    <a:masterClrMapping/>
  </p:clrMapOvr>
</p:sld>
</file>

<file path=ppt/slides/slide195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1955905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39904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84218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639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594920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39234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835486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969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95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9035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8365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95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780669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</p:txBody>
      </p:sp>
    </p:spTree>
  </p:cSld>
  <p:clrMapOvr>
    <a:masterClrMapping/>
  </p:clrMapOvr>
</p:sld>
</file>

<file path=ppt/slides/slide195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51276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1955905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39904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9325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639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50606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594920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39234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655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969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95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672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7217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9035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6002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4051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8365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95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</p:spTree>
  </p:cSld>
  <p:clrMapOvr>
    <a:masterClrMapping/>
  </p:clrMapOvr>
</p:sld>
</file>

<file path=ppt/slides/slide195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87953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32267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76581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87283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31597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75911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</p:spTree>
  </p:cSld>
  <p:clrMapOvr>
    <a:masterClrMapping/>
  </p:clrMapOvr>
</p:sld>
</file>

<file path=ppt/slides/slide195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2846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161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475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176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490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08051"/>
            <a:ext cx="1098188" cy="477087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  <a:p>
            <a:pPr marL="0" marR="0">
              <a:lnSpc>
                <a:spcPts val="1117"/>
              </a:lnSpc>
              <a:spcBef>
                <a:spcPts val="127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</p:txBody>
      </p:sp>
    </p:spTree>
  </p:cSld>
  <p:clrMapOvr>
    <a:masterClrMapping/>
  </p:clrMapOvr>
</p:sld>
</file>

<file path=ppt/slides/slide196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39957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</p:spTree>
  </p:cSld>
  <p:clrMapOvr>
    <a:masterClrMapping/>
  </p:clrMapOvr>
</p:sld>
</file>

<file path=ppt/slides/slide196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210697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87953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32267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610027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87283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31597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</p:spTree>
  </p:cSld>
  <p:clrMapOvr>
    <a:masterClrMapping/>
  </p:clrMapOvr>
</p:sld>
</file>

<file path=ppt/slides/slide196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2846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161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176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490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731031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</p:txBody>
      </p:sp>
    </p:spTree>
  </p:cSld>
  <p:clrMapOvr>
    <a:masterClrMapping/>
  </p:clrMapOvr>
</p:sld>
</file>

<file path=ppt/slides/slide196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790211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</p:spTree>
  </p:cSld>
  <p:clrMapOvr>
    <a:masterClrMapping/>
  </p:clrMapOvr>
</p:sld>
</file>

<file path=ppt/slides/slide196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66383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21069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87953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65712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610027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87283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</p:spTree>
  </p:cSld>
  <p:clrMapOvr>
    <a:masterClrMapping/>
  </p:clrMapOvr>
</p:sld>
</file>

<file path=ppt/slides/slide196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2846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176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674643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</p:txBody>
      </p:sp>
    </p:spTree>
  </p:cSld>
  <p:clrMapOvr>
    <a:masterClrMapping/>
  </p:clrMapOvr>
</p:sld>
</file>

<file path=ppt/slides/slide196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063136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672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6002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196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22068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66383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21069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21398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65712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610027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196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196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47979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1121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426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136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450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1764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1278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442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2756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466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6780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094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108421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</p:txBody>
      </p:sp>
    </p:spTree>
  </p:cSld>
  <p:clrMapOvr>
    <a:masterClrMapping/>
  </p:clrMapOvr>
</p:sld>
</file>

<file path=ppt/slides/slide197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253363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28532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72846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17161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27862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72176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16490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</p:spTree>
  </p:cSld>
  <p:clrMapOvr>
    <a:masterClrMapping/>
  </p:clrMapOvr>
</p:sld>
</file>

<file path=ppt/slides/slide197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</p:spTree>
  </p:cSld>
  <p:clrMapOvr>
    <a:masterClrMapping/>
  </p:clrMapOvr>
</p:sld>
</file>

<file path=ppt/slides/slide197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47979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112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136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450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1278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442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466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6780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498347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</p:txBody>
      </p:sp>
    </p:spTree>
  </p:cSld>
  <p:clrMapOvr>
    <a:masterClrMapping/>
  </p:clrMapOvr>
</p:sld>
</file>

<file path=ppt/slides/slide197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84218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28532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72846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835486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27862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72176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97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97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4797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136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127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466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568870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</p:txBody>
      </p:sp>
    </p:spTree>
  </p:cSld>
  <p:clrMapOvr>
    <a:masterClrMapping/>
  </p:clrMapOvr>
</p:sld>
</file>

<file path=ppt/slides/slide197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39904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84218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28532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39234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835486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27862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97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97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1190116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</p:txBody>
      </p:sp>
    </p:spTree>
  </p:cSld>
  <p:clrMapOvr>
    <a:masterClrMapping/>
  </p:clrMapOvr>
</p:sld>
</file>

<file path=ppt/slides/slide197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1955905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39904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84218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639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594920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39234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835486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969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98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9035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8365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98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780669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</p:txBody>
      </p:sp>
    </p:spTree>
  </p:cSld>
  <p:clrMapOvr>
    <a:masterClrMapping/>
  </p:clrMapOvr>
</p:sld>
</file>

<file path=ppt/slides/slide198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51276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1955905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39904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9325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639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50606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594920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39234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655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969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98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672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7217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9035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6002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4051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8365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98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</p:spTree>
  </p:cSld>
  <p:clrMapOvr>
    <a:masterClrMapping/>
  </p:clrMapOvr>
</p:sld>
</file>

<file path=ppt/slides/slide198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87953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32267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76581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87283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31597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75911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</p:spTree>
  </p:cSld>
  <p:clrMapOvr>
    <a:masterClrMapping/>
  </p:clrMapOvr>
</p:sld>
</file>

<file path=ppt/slides/slide198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2846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161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475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176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490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08051"/>
            <a:ext cx="1098188" cy="477087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  <a:p>
            <a:pPr marL="0" marR="0">
              <a:lnSpc>
                <a:spcPts val="1117"/>
              </a:lnSpc>
              <a:spcBef>
                <a:spcPts val="127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</p:txBody>
      </p:sp>
    </p:spTree>
  </p:cSld>
  <p:clrMapOvr>
    <a:masterClrMapping/>
  </p:clrMapOvr>
</p:sld>
</file>

<file path=ppt/slides/slide198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39957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</p:spTree>
  </p:cSld>
  <p:clrMapOvr>
    <a:masterClrMapping/>
  </p:clrMapOvr>
</p:sld>
</file>

<file path=ppt/slides/slide198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210697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87953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32267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610027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87283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31597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</p:spTree>
  </p:cSld>
  <p:clrMapOvr>
    <a:masterClrMapping/>
  </p:clrMapOvr>
</p:sld>
</file>

<file path=ppt/slides/slide198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2846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161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176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490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731031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</p:txBody>
      </p:sp>
    </p:spTree>
  </p:cSld>
  <p:clrMapOvr>
    <a:masterClrMapping/>
  </p:clrMapOvr>
</p:sld>
</file>

<file path=ppt/slides/slide199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790211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</p:spTree>
  </p:cSld>
  <p:clrMapOvr>
    <a:masterClrMapping/>
  </p:clrMapOvr>
</p:sld>
</file>

<file path=ppt/slides/slide199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66383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21069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87953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65712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610027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87283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</p:spTree>
  </p:cSld>
  <p:clrMapOvr>
    <a:masterClrMapping/>
  </p:clrMapOvr>
</p:sld>
</file>

<file path=ppt/slides/slide199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2846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176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674643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</p:txBody>
      </p:sp>
    </p:spTree>
  </p:cSld>
  <p:clrMapOvr>
    <a:masterClrMapping/>
  </p:clrMapOvr>
</p:sld>
</file>

<file path=ppt/slides/slide199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063136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672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6002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199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22068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66383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21069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21398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65712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610027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199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199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47979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1121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426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136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450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1764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1278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442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2756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466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6780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094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108421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</p:txBody>
      </p:sp>
    </p:spTree>
  </p:cSld>
  <p:clrMapOvr>
    <a:masterClrMapping/>
  </p:clrMapOvr>
</p:sld>
</file>

<file path=ppt/slides/slide199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253363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28532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72846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17161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27862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72176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16490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</p:spTree>
  </p:cSld>
  <p:clrMapOvr>
    <a:masterClrMapping/>
  </p:clrMapOvr>
</p:sld>
</file>

<file path=ppt/slides/slide199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</p:spTree>
  </p:cSld>
  <p:clrMapOvr>
    <a:masterClrMapping/>
  </p:clrMapOvr>
</p:sld>
</file>

<file path=ppt/slides/slide199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47979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112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136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450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1278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442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466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6780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498347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</p:txBody>
      </p:sp>
    </p:spTree>
  </p:cSld>
  <p:clrMapOvr>
    <a:masterClrMapping/>
  </p:clrMapOvr>
</p:sld>
</file>

<file path=ppt/slides/slide200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84218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28532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72846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835486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27862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72176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200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200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4797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136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127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466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568870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</p:txBody>
      </p:sp>
    </p:spTree>
  </p:cSld>
  <p:clrMapOvr>
    <a:masterClrMapping/>
  </p:clrMapOvr>
</p:sld>
</file>

<file path=ppt/slides/slide200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39904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84218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28532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39234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835486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27862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200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200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1190116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</p:txBody>
      </p:sp>
    </p:spTree>
  </p:cSld>
  <p:clrMapOvr>
    <a:masterClrMapping/>
  </p:clrMapOvr>
</p:sld>
</file>

<file path=ppt/slides/slide200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1955905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39904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84218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639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594920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39234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835486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969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200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9035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8365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200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780669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</p:txBody>
      </p:sp>
    </p:spTree>
  </p:cSld>
  <p:clrMapOvr>
    <a:masterClrMapping/>
  </p:clrMapOvr>
</p:sld>
</file>

<file path=ppt/slides/slide200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51276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1955905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39904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9325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639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50606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594920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39234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655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969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201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672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7217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9035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6002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4051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8365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201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</p:spTree>
  </p:cSld>
  <p:clrMapOvr>
    <a:masterClrMapping/>
  </p:clrMapOvr>
</p:sld>
</file>

<file path=ppt/slides/slide201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87953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32267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76581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87283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31597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75911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</p:spTree>
  </p:cSld>
  <p:clrMapOvr>
    <a:masterClrMapping/>
  </p:clrMapOvr>
</p:sld>
</file>

<file path=ppt/slides/slide201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2846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161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475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176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490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08051"/>
            <a:ext cx="1098188" cy="477087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  <a:p>
            <a:pPr marL="0" marR="0">
              <a:lnSpc>
                <a:spcPts val="1117"/>
              </a:lnSpc>
              <a:spcBef>
                <a:spcPts val="127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</p:txBody>
      </p:sp>
    </p:spTree>
  </p:cSld>
  <p:clrMapOvr>
    <a:masterClrMapping/>
  </p:clrMapOvr>
</p:sld>
</file>

<file path=ppt/slides/slide201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39957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</p:spTree>
  </p:cSld>
  <p:clrMapOvr>
    <a:masterClrMapping/>
  </p:clrMapOvr>
</p:sld>
</file>

<file path=ppt/slides/slide201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210697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87953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32267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610027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87283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31597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</p:spTree>
  </p:cSld>
  <p:clrMapOvr>
    <a:masterClrMapping/>
  </p:clrMapOvr>
</p:sld>
</file>

<file path=ppt/slides/slide201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2846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161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176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490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731031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</p:txBody>
      </p:sp>
    </p:spTree>
  </p:cSld>
  <p:clrMapOvr>
    <a:masterClrMapping/>
  </p:clrMapOvr>
</p:sld>
</file>

<file path=ppt/slides/slide201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790211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</p:spTree>
  </p:cSld>
  <p:clrMapOvr>
    <a:masterClrMapping/>
  </p:clrMapOvr>
</p:sld>
</file>

<file path=ppt/slides/slide201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66383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21069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87953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65712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610027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87283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</p:spTree>
  </p:cSld>
  <p:clrMapOvr>
    <a:masterClrMapping/>
  </p:clrMapOvr>
</p:sld>
</file>

<file path=ppt/slides/slide201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2846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176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674643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</p:txBody>
      </p:sp>
    </p:spTree>
  </p:cSld>
  <p:clrMapOvr>
    <a:masterClrMapping/>
  </p:clrMapOvr>
</p:sld>
</file>

<file path=ppt/slides/slide202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063136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672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6002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202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22068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66383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21069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21398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65712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610027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202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202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47979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1121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426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136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450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1764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1278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442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2756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466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6780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094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108421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</p:txBody>
      </p:sp>
    </p:spTree>
  </p:cSld>
  <p:clrMapOvr>
    <a:masterClrMapping/>
  </p:clrMapOvr>
</p:sld>
</file>

<file path=ppt/slides/slide202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253363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28532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72846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17161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27862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72176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16490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</p:spTree>
  </p:cSld>
  <p:clrMapOvr>
    <a:masterClrMapping/>
  </p:clrMapOvr>
</p:sld>
</file>

<file path=ppt/slides/slide202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</p:spTree>
  </p:cSld>
  <p:clrMapOvr>
    <a:masterClrMapping/>
  </p:clrMapOvr>
</p:sld>
</file>

<file path=ppt/slides/slide202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47979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112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136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450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1278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442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466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6780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498347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</p:txBody>
      </p:sp>
    </p:spTree>
  </p:cSld>
  <p:clrMapOvr>
    <a:masterClrMapping/>
  </p:clrMapOvr>
</p:sld>
</file>

<file path=ppt/slides/slide202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84218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28532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72846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835486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27862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72176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202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202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4797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136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127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466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568870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</p:txBody>
      </p:sp>
    </p:spTree>
  </p:cSld>
  <p:clrMapOvr>
    <a:masterClrMapping/>
  </p:clrMapOvr>
</p:sld>
</file>

<file path=ppt/slides/slide203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39904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84218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28532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39234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835486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27862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203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203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1190116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</p:txBody>
      </p:sp>
    </p:spTree>
  </p:cSld>
  <p:clrMapOvr>
    <a:masterClrMapping/>
  </p:clrMapOvr>
</p:sld>
</file>

<file path=ppt/slides/slide203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1955905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39904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84218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639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594920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39234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835486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969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203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9035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8365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203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780669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</p:txBody>
      </p:sp>
    </p:spTree>
  </p:cSld>
  <p:clrMapOvr>
    <a:masterClrMapping/>
  </p:clrMapOvr>
</p:sld>
</file>

<file path=ppt/slides/slide203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51276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1955905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39904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9325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639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50606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594920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39234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655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969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203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672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7217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9035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6002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4051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8365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203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</p:spTree>
  </p:cSld>
  <p:clrMapOvr>
    <a:masterClrMapping/>
  </p:clrMapOvr>
</p:sld>
</file>

<file path=ppt/slides/slide203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87953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32267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76581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87283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31597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75911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</p:spTree>
  </p:cSld>
  <p:clrMapOvr>
    <a:masterClrMapping/>
  </p:clrMapOvr>
</p:sld>
</file>

<file path=ppt/slides/slide204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2846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161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475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176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490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08051"/>
            <a:ext cx="1098188" cy="477087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  <a:p>
            <a:pPr marL="0" marR="0">
              <a:lnSpc>
                <a:spcPts val="1117"/>
              </a:lnSpc>
              <a:spcBef>
                <a:spcPts val="127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</p:txBody>
      </p:sp>
    </p:spTree>
  </p:cSld>
  <p:clrMapOvr>
    <a:masterClrMapping/>
  </p:clrMapOvr>
</p:sld>
</file>

<file path=ppt/slides/slide204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39957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</p:spTree>
  </p:cSld>
  <p:clrMapOvr>
    <a:masterClrMapping/>
  </p:clrMapOvr>
</p:sld>
</file>

<file path=ppt/slides/slide204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210697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87953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32267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610027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87283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31597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</p:spTree>
  </p:cSld>
  <p:clrMapOvr>
    <a:masterClrMapping/>
  </p:clrMapOvr>
</p:sld>
</file>

<file path=ppt/slides/slide204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2846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161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176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490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731031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</p:txBody>
      </p:sp>
    </p:spTree>
  </p:cSld>
  <p:clrMapOvr>
    <a:masterClrMapping/>
  </p:clrMapOvr>
</p:sld>
</file>

<file path=ppt/slides/slide204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790211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</p:spTree>
  </p:cSld>
  <p:clrMapOvr>
    <a:masterClrMapping/>
  </p:clrMapOvr>
</p:sld>
</file>

<file path=ppt/slides/slide204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66383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21069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87953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65712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610027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87283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</p:spTree>
  </p:cSld>
  <p:clrMapOvr>
    <a:masterClrMapping/>
  </p:clrMapOvr>
</p:sld>
</file>

<file path=ppt/slides/slide204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2846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176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674643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</p:txBody>
      </p:sp>
    </p:spTree>
  </p:cSld>
  <p:clrMapOvr>
    <a:masterClrMapping/>
  </p:clrMapOvr>
</p:sld>
</file>

<file path=ppt/slides/slide204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063136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672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6002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204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22068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66383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21069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21398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65712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610027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204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205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47979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1121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426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136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450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1764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1278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442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2756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466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6780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094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108421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</p:txBody>
      </p:sp>
    </p:spTree>
  </p:cSld>
  <p:clrMapOvr>
    <a:masterClrMapping/>
  </p:clrMapOvr>
</p:sld>
</file>

<file path=ppt/slides/slide205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253363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28532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72846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17161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27862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72176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16490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</p:spTree>
  </p:cSld>
  <p:clrMapOvr>
    <a:masterClrMapping/>
  </p:clrMapOvr>
</p:sld>
</file>

<file path=ppt/slides/slide205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</p:spTree>
  </p:cSld>
  <p:clrMapOvr>
    <a:masterClrMapping/>
  </p:clrMapOvr>
</p:sld>
</file>

<file path=ppt/slides/slide205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47979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112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136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450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1278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442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466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6780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498347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</p:txBody>
      </p:sp>
    </p:spTree>
  </p:cSld>
  <p:clrMapOvr>
    <a:masterClrMapping/>
  </p:clrMapOvr>
</p:sld>
</file>

<file path=ppt/slides/slide205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84218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28532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72846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835486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27862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72176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205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205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4797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136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127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466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568870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</p:txBody>
      </p:sp>
    </p:spTree>
  </p:cSld>
  <p:clrMapOvr>
    <a:masterClrMapping/>
  </p:clrMapOvr>
</p:sld>
</file>

<file path=ppt/slides/slide205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39904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84218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28532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39234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835486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27862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205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205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1190116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</p:txBody>
      </p:sp>
    </p:spTree>
  </p:cSld>
  <p:clrMapOvr>
    <a:masterClrMapping/>
  </p:clrMapOvr>
</p:sld>
</file>

<file path=ppt/slides/slide206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1955905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39904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84218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639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594920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39234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835486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969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206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9035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8365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206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780669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</p:txBody>
      </p:sp>
    </p:spTree>
  </p:cSld>
  <p:clrMapOvr>
    <a:masterClrMapping/>
  </p:clrMapOvr>
</p:sld>
</file>

<file path=ppt/slides/slide206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51276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1955905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39904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9325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639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50606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594920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39234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655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969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206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672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7217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9035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6002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4051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8365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206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</p:spTree>
  </p:cSld>
  <p:clrMapOvr>
    <a:masterClrMapping/>
  </p:clrMapOvr>
</p:sld>
</file>

<file path=ppt/slides/slide206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87953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32267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76581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87283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31597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75911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</p:spTree>
  </p:cSld>
  <p:clrMapOvr>
    <a:masterClrMapping/>
  </p:clrMapOvr>
</p:sld>
</file>

<file path=ppt/slides/slide206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2846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161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475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176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490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08051"/>
            <a:ext cx="1098188" cy="477087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  <a:p>
            <a:pPr marL="0" marR="0">
              <a:lnSpc>
                <a:spcPts val="1117"/>
              </a:lnSpc>
              <a:spcBef>
                <a:spcPts val="127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</p:txBody>
      </p:sp>
    </p:spTree>
  </p:cSld>
  <p:clrMapOvr>
    <a:masterClrMapping/>
  </p:clrMapOvr>
</p:sld>
</file>

<file path=ppt/slides/slide206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39957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</p:spTree>
  </p:cSld>
  <p:clrMapOvr>
    <a:masterClrMapping/>
  </p:clrMapOvr>
</p:sld>
</file>

<file path=ppt/slides/slide206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210697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87953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32267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610027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87283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31597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</p:spTree>
  </p:cSld>
  <p:clrMapOvr>
    <a:masterClrMapping/>
  </p:clrMapOvr>
</p:sld>
</file>

<file path=ppt/slides/slide207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2846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161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176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490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731031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</p:txBody>
      </p:sp>
    </p:spTree>
  </p:cSld>
  <p:clrMapOvr>
    <a:masterClrMapping/>
  </p:clrMapOvr>
</p:sld>
</file>

<file path=ppt/slides/slide207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790211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</p:spTree>
  </p:cSld>
  <p:clrMapOvr>
    <a:masterClrMapping/>
  </p:clrMapOvr>
</p:sld>
</file>

<file path=ppt/slides/slide207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66383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21069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87953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65712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610027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87283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</p:spTree>
  </p:cSld>
  <p:clrMapOvr>
    <a:masterClrMapping/>
  </p:clrMapOvr>
</p:sld>
</file>

<file path=ppt/slides/slide207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2846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176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674643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</p:txBody>
      </p:sp>
    </p:spTree>
  </p:cSld>
  <p:clrMapOvr>
    <a:masterClrMapping/>
  </p:clrMapOvr>
</p:sld>
</file>

<file path=ppt/slides/slide207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063136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672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098188" cy="472058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  <a:p>
            <a:pPr marL="0" marR="0">
              <a:lnSpc>
                <a:spcPts val="1117"/>
              </a:lnSpc>
              <a:spcBef>
                <a:spcPts val="3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2846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161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475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20895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65210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609524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3838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1523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466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176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490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0805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207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207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47979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1121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426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136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450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1764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1278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442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2756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466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6780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094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108421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</p:txBody>
      </p:sp>
    </p:spTree>
  </p:cSld>
  <p:clrMapOvr>
    <a:masterClrMapping/>
  </p:clrMapOvr>
</p:sld>
</file>

<file path=ppt/slides/slide207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253363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28532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72846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17161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27862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72176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16490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</p:spTree>
  </p:cSld>
  <p:clrMapOvr>
    <a:masterClrMapping/>
  </p:clrMapOvr>
</p:sld>
</file>

<file path=ppt/slides/slide207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</p:spTree>
  </p:cSld>
  <p:clrMapOvr>
    <a:masterClrMapping/>
  </p:clrMapOvr>
</p:sld>
</file>

<file path=ppt/slides/slide207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47979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112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136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450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1278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442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466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6780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498347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</p:txBody>
      </p:sp>
    </p:spTree>
  </p:cSld>
  <p:clrMapOvr>
    <a:masterClrMapping/>
  </p:clrMapOvr>
</p:sld>
</file>

<file path=ppt/slides/slide208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84218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28532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72846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835486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27862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72176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208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208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4797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136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127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466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568870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</p:txBody>
      </p:sp>
    </p:spTree>
  </p:cSld>
  <p:clrMapOvr>
    <a:masterClrMapping/>
  </p:clrMapOvr>
</p:sld>
</file>

<file path=ppt/slides/slide208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39904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84218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28532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39234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835486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27862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208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208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1190116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</p:txBody>
      </p:sp>
    </p:spTree>
  </p:cSld>
  <p:clrMapOvr>
    <a:masterClrMapping/>
  </p:clrMapOvr>
</p:sld>
</file>

<file path=ppt/slides/slide208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1955905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39904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84218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639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594920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39234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835486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969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208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9035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8365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208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780669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</p:txBody>
      </p:sp>
    </p:spTree>
  </p:cSld>
  <p:clrMapOvr>
    <a:masterClrMapping/>
  </p:clrMapOvr>
</p:sld>
</file>

<file path=ppt/slides/slide208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51276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1955905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39904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9325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639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50606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594920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39234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655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969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209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672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7217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9035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6002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4051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8365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209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</p:spTree>
  </p:cSld>
  <p:clrMapOvr>
    <a:masterClrMapping/>
  </p:clrMapOvr>
</p:sld>
</file>

<file path=ppt/slides/slide209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87953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32267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76581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87283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31597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75911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</p:spTree>
  </p:cSld>
  <p:clrMapOvr>
    <a:masterClrMapping/>
  </p:clrMapOvr>
</p:sld>
</file>

<file path=ppt/slides/slide209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2846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161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475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176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490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08051"/>
            <a:ext cx="1098188" cy="477087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  <a:p>
            <a:pPr marL="0" marR="0">
              <a:lnSpc>
                <a:spcPts val="1117"/>
              </a:lnSpc>
              <a:spcBef>
                <a:spcPts val="127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</p:txBody>
      </p:sp>
    </p:spTree>
  </p:cSld>
  <p:clrMapOvr>
    <a:masterClrMapping/>
  </p:clrMapOvr>
</p:sld>
</file>

<file path=ppt/slides/slide209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39957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</p:spTree>
  </p:cSld>
  <p:clrMapOvr>
    <a:masterClrMapping/>
  </p:clrMapOvr>
</p:sld>
</file>

<file path=ppt/slides/slide209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210697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87953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32267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610027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87283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31597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</p:spTree>
  </p:cSld>
  <p:clrMapOvr>
    <a:masterClrMapping/>
  </p:clrMapOvr>
</p:sld>
</file>

<file path=ppt/slides/slide209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2846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161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176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490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731031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</p:txBody>
      </p:sp>
    </p:spTree>
  </p:cSld>
  <p:clrMapOvr>
    <a:masterClrMapping/>
  </p:clrMapOvr>
</p:sld>
</file>

<file path=ppt/slides/slide209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790211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</p:spTree>
  </p:cSld>
  <p:clrMapOvr>
    <a:masterClrMapping/>
  </p:clrMapOvr>
</p:sld>
</file>

<file path=ppt/slides/slide209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66383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21069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87953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65712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610027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87283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</p:spTree>
  </p:cSld>
  <p:clrMapOvr>
    <a:masterClrMapping/>
  </p:clrMapOvr>
</p:sld>
</file>

<file path=ppt/slides/slide209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2846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176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674643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</p:txBody>
      </p:sp>
    </p:spTree>
  </p:cSld>
  <p:clrMapOvr>
    <a:masterClrMapping/>
  </p:clrMapOvr>
</p:sld>
</file>

<file path=ppt/slides/slide210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063136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672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6002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210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22068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66383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21069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21398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65712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610027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210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210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47979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1121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426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136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450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1764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1278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442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2756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466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6780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094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108421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</p:txBody>
      </p:sp>
    </p:spTree>
  </p:cSld>
  <p:clrMapOvr>
    <a:masterClrMapping/>
  </p:clrMapOvr>
</p:sld>
</file>

<file path=ppt/slides/slide210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253363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28532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72846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17161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27862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72176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16490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</p:spTree>
  </p:cSld>
  <p:clrMapOvr>
    <a:masterClrMapping/>
  </p:clrMapOvr>
</p:sld>
</file>

<file path=ppt/slides/slide210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</p:spTree>
  </p:cSld>
  <p:clrMapOvr>
    <a:masterClrMapping/>
  </p:clrMapOvr>
</p:sld>
</file>

<file path=ppt/slides/slide210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47979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112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136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450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1278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442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466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6780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498347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</p:txBody>
      </p:sp>
    </p:spTree>
  </p:cSld>
  <p:clrMapOvr>
    <a:masterClrMapping/>
  </p:clrMapOvr>
</p:sld>
</file>

<file path=ppt/slides/slide210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84218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28532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72846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835486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27862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72176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210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210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4797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136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127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466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568870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</p:txBody>
      </p:sp>
    </p:spTree>
  </p:cSld>
  <p:clrMapOvr>
    <a:masterClrMapping/>
  </p:clrMapOvr>
</p:sld>
</file>

<file path=ppt/slides/slide211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39904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84218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28532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39234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835486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27862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211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211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1190116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</p:txBody>
      </p:sp>
    </p:spTree>
  </p:cSld>
  <p:clrMapOvr>
    <a:masterClrMapping/>
  </p:clrMapOvr>
</p:sld>
</file>

<file path=ppt/slides/slide211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1955905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39904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84218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639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594920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39234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835486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969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211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9035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8365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211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780669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</p:txBody>
      </p:sp>
    </p:spTree>
  </p:cSld>
  <p:clrMapOvr>
    <a:masterClrMapping/>
  </p:clrMapOvr>
</p:sld>
</file>

<file path=ppt/slides/slide211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51276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1955905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39904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9325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639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50606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594920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39234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655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969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211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672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7217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9035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6002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4051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8365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211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</p:spTree>
  </p:cSld>
  <p:clrMapOvr>
    <a:masterClrMapping/>
  </p:clrMapOvr>
</p:sld>
</file>

<file path=ppt/slides/slide211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87953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32267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76581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87283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31597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75911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</p:spTree>
  </p:cSld>
  <p:clrMapOvr>
    <a:masterClrMapping/>
  </p:clrMapOvr>
</p:sld>
</file>

<file path=ppt/slides/slide212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2846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161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475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176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490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08051"/>
            <a:ext cx="1098188" cy="477087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  <a:p>
            <a:pPr marL="0" marR="0">
              <a:lnSpc>
                <a:spcPts val="1117"/>
              </a:lnSpc>
              <a:spcBef>
                <a:spcPts val="127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</p:txBody>
      </p:sp>
    </p:spTree>
  </p:cSld>
  <p:clrMapOvr>
    <a:masterClrMapping/>
  </p:clrMapOvr>
</p:sld>
</file>

<file path=ppt/slides/slide212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39957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</p:spTree>
  </p:cSld>
  <p:clrMapOvr>
    <a:masterClrMapping/>
  </p:clrMapOvr>
</p:sld>
</file>

<file path=ppt/slides/slide212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210697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87953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32267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610027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87283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31597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</p:spTree>
  </p:cSld>
  <p:clrMapOvr>
    <a:masterClrMapping/>
  </p:clrMapOvr>
</p:sld>
</file>

<file path=ppt/slides/slide212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2846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161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176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490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731031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</p:txBody>
      </p:sp>
    </p:spTree>
  </p:cSld>
  <p:clrMapOvr>
    <a:masterClrMapping/>
  </p:clrMapOvr>
</p:sld>
</file>

<file path=ppt/slides/slide212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790211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</p:spTree>
  </p:cSld>
  <p:clrMapOvr>
    <a:masterClrMapping/>
  </p:clrMapOvr>
</p:sld>
</file>

<file path=ppt/slides/slide212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66383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21069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87953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65712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610027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87283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</p:spTree>
  </p:cSld>
  <p:clrMapOvr>
    <a:masterClrMapping/>
  </p:clrMapOvr>
</p:sld>
</file>

<file path=ppt/slides/slide212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2846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176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674643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</p:txBody>
      </p:sp>
    </p:spTree>
  </p:cSld>
  <p:clrMapOvr>
    <a:masterClrMapping/>
  </p:clrMapOvr>
</p:sld>
</file>

<file path=ppt/slides/slide212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063136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672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6002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212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22068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66383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21069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21398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65712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610027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212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213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47979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1121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426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136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450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1764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1278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442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2756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466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6780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094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108421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</p:txBody>
      </p:sp>
    </p:spTree>
  </p:cSld>
  <p:clrMapOvr>
    <a:masterClrMapping/>
  </p:clrMapOvr>
</p:sld>
</file>

<file path=ppt/slides/slide213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253363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28532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72846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17161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27862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72176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16490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</p:spTree>
  </p:cSld>
  <p:clrMapOvr>
    <a:masterClrMapping/>
  </p:clrMapOvr>
</p:sld>
</file>

<file path=ppt/slides/slide213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</p:spTree>
  </p:cSld>
  <p:clrMapOvr>
    <a:masterClrMapping/>
  </p:clrMapOvr>
</p:sld>
</file>

<file path=ppt/slides/slide213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47979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112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136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450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1278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442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466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6780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498347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</p:txBody>
      </p:sp>
    </p:spTree>
  </p:cSld>
  <p:clrMapOvr>
    <a:masterClrMapping/>
  </p:clrMapOvr>
</p:sld>
</file>

<file path=ppt/slides/slide213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84218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28532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72846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835486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27862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72176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213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213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4797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136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127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466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568870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</p:txBody>
      </p:sp>
    </p:spTree>
  </p:cSld>
  <p:clrMapOvr>
    <a:masterClrMapping/>
  </p:clrMapOvr>
</p:sld>
</file>

<file path=ppt/slides/slide213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39904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84218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28532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39234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835486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27862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213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213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1190116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</p:txBody>
      </p:sp>
    </p:spTree>
  </p:cSld>
  <p:clrMapOvr>
    <a:masterClrMapping/>
  </p:clrMapOvr>
</p:sld>
</file>

<file path=ppt/slides/slide214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1955905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39904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84218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639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594920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39234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835486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969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214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9035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8365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214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780669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</p:txBody>
      </p:sp>
    </p:spTree>
  </p:cSld>
  <p:clrMapOvr>
    <a:masterClrMapping/>
  </p:clrMapOvr>
</p:sld>
</file>

<file path=ppt/slides/slide214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51276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1955905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39904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9325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639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50606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594920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39234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655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969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214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672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7217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9035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6002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4051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8365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214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</p:spTree>
  </p:cSld>
  <p:clrMapOvr>
    <a:masterClrMapping/>
  </p:clrMapOvr>
</p:sld>
</file>

<file path=ppt/slides/slide214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87953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32267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76581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87283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31597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75911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</p:spTree>
  </p:cSld>
  <p:clrMapOvr>
    <a:masterClrMapping/>
  </p:clrMapOvr>
</p:sld>
</file>

<file path=ppt/slides/slide214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2846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161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475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176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490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08051"/>
            <a:ext cx="1098188" cy="477087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  <a:p>
            <a:pPr marL="0" marR="0">
              <a:lnSpc>
                <a:spcPts val="1117"/>
              </a:lnSpc>
              <a:spcBef>
                <a:spcPts val="127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</p:txBody>
      </p:sp>
    </p:spTree>
  </p:cSld>
  <p:clrMapOvr>
    <a:masterClrMapping/>
  </p:clrMapOvr>
</p:sld>
</file>

<file path=ppt/slides/slide214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39957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</p:spTree>
  </p:cSld>
  <p:clrMapOvr>
    <a:masterClrMapping/>
  </p:clrMapOvr>
</p:sld>
</file>

<file path=ppt/slides/slide214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210697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87953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32267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610027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87283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31597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</p:spTree>
  </p:cSld>
  <p:clrMapOvr>
    <a:masterClrMapping/>
  </p:clrMapOvr>
</p:sld>
</file>

<file path=ppt/slides/slide215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2846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161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176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490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731031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</p:txBody>
      </p:sp>
    </p:spTree>
  </p:cSld>
  <p:clrMapOvr>
    <a:masterClrMapping/>
  </p:clrMapOvr>
</p:sld>
</file>

<file path=ppt/slides/slide215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790211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</p:spTree>
  </p:cSld>
  <p:clrMapOvr>
    <a:masterClrMapping/>
  </p:clrMapOvr>
</p:sld>
</file>

<file path=ppt/slides/slide215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66383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21069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87953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65712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610027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87283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</p:spTree>
  </p:cSld>
  <p:clrMapOvr>
    <a:masterClrMapping/>
  </p:clrMapOvr>
</p:sld>
</file>

<file path=ppt/slides/slide215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2846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176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674643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</p:txBody>
      </p:sp>
    </p:spTree>
  </p:cSld>
  <p:clrMapOvr>
    <a:masterClrMapping/>
  </p:clrMapOvr>
</p:sld>
</file>

<file path=ppt/slides/slide215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063136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672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6002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215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22068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66383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21069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21398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65712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610027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215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215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47979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1121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426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136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450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1764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1278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442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2756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466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6780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094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108421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</p:txBody>
      </p:sp>
    </p:spTree>
  </p:cSld>
  <p:clrMapOvr>
    <a:masterClrMapping/>
  </p:clrMapOvr>
</p:sld>
</file>

<file path=ppt/slides/slide215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253363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28532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72846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17161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27862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72176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16490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</p:spTree>
  </p:cSld>
  <p:clrMapOvr>
    <a:masterClrMapping/>
  </p:clrMapOvr>
</p:sld>
</file>

<file path=ppt/slides/slide215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</p:spTree>
  </p:cSld>
  <p:clrMapOvr>
    <a:masterClrMapping/>
  </p:clrMapOvr>
</p:sld>
</file>

<file path=ppt/slides/slide216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47979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112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136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450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1278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442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466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6780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498347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</p:txBody>
      </p:sp>
    </p:spTree>
  </p:cSld>
  <p:clrMapOvr>
    <a:masterClrMapping/>
  </p:clrMapOvr>
</p:sld>
</file>

<file path=ppt/slides/slide216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84218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28532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72846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835486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27862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72176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216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216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4797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136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127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466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568870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</p:txBody>
      </p:sp>
    </p:spTree>
  </p:cSld>
  <p:clrMapOvr>
    <a:masterClrMapping/>
  </p:clrMapOvr>
</p:sld>
</file>

<file path=ppt/slides/slide216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39904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84218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28532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39234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835486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27862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216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216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1190116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</p:txBody>
      </p:sp>
    </p:spTree>
  </p:cSld>
  <p:clrMapOvr>
    <a:masterClrMapping/>
  </p:clrMapOvr>
</p:sld>
</file>

<file path=ppt/slides/slide216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1955905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39904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84218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639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594920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39234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835486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969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216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9035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8365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216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780669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</p:txBody>
      </p:sp>
    </p:spTree>
  </p:cSld>
  <p:clrMapOvr>
    <a:masterClrMapping/>
  </p:clrMapOvr>
</p:sld>
</file>

<file path=ppt/slides/slide217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51276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1955905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39904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9325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639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50606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594920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39234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655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969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217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672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7217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9035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6002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4051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8365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217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</p:spTree>
  </p:cSld>
  <p:clrMapOvr>
    <a:masterClrMapping/>
  </p:clrMapOvr>
</p:sld>
</file>

<file path=ppt/slides/slide217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87953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32267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76581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87283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31597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75911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</p:spTree>
  </p:cSld>
  <p:clrMapOvr>
    <a:masterClrMapping/>
  </p:clrMapOvr>
</p:sld>
</file>

<file path=ppt/slides/slide217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2846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161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475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176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490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08051"/>
            <a:ext cx="1098188" cy="477087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  <a:p>
            <a:pPr marL="0" marR="0">
              <a:lnSpc>
                <a:spcPts val="1117"/>
              </a:lnSpc>
              <a:spcBef>
                <a:spcPts val="127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</p:txBody>
      </p:sp>
    </p:spTree>
  </p:cSld>
  <p:clrMapOvr>
    <a:masterClrMapping/>
  </p:clrMapOvr>
</p:sld>
</file>

<file path=ppt/slides/slide217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39957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</p:spTree>
  </p:cSld>
  <p:clrMapOvr>
    <a:masterClrMapping/>
  </p:clrMapOvr>
</p:sld>
</file>

<file path=ppt/slides/slide217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210697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87953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32267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610027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87283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31597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</p:spTree>
  </p:cSld>
  <p:clrMapOvr>
    <a:masterClrMapping/>
  </p:clrMapOvr>
</p:sld>
</file>

<file path=ppt/slides/slide217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2846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161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176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490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731031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</p:txBody>
      </p:sp>
    </p:spTree>
  </p:cSld>
  <p:clrMapOvr>
    <a:masterClrMapping/>
  </p:clrMapOvr>
</p:sld>
</file>

<file path=ppt/slides/slide217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790211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</p:spTree>
  </p:cSld>
  <p:clrMapOvr>
    <a:masterClrMapping/>
  </p:clrMapOvr>
</p:sld>
</file>

<file path=ppt/slides/slide217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66383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21069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87953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65712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610027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87283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</p:spTree>
  </p:cSld>
  <p:clrMapOvr>
    <a:masterClrMapping/>
  </p:clrMapOvr>
</p:sld>
</file>

<file path=ppt/slides/slide218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2846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176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674643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</p:txBody>
      </p:sp>
    </p:spTree>
  </p:cSld>
  <p:clrMapOvr>
    <a:masterClrMapping/>
  </p:clrMapOvr>
</p:sld>
</file>

<file path=ppt/slides/slide218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063136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672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6002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218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22068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66383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21069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21398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65712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610027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218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218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47979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1121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426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136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450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1764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1278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442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2756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466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6780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094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108421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</p:txBody>
      </p:sp>
    </p:spTree>
  </p:cSld>
  <p:clrMapOvr>
    <a:masterClrMapping/>
  </p:clrMapOvr>
</p:sld>
</file>

<file path=ppt/slides/slide218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253363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28532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72846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17161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27862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72176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16490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</p:spTree>
  </p:cSld>
  <p:clrMapOvr>
    <a:masterClrMapping/>
  </p:clrMapOvr>
</p:sld>
</file>

<file path=ppt/slides/slide218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</p:spTree>
  </p:cSld>
  <p:clrMapOvr>
    <a:masterClrMapping/>
  </p:clrMapOvr>
</p:sld>
</file>

<file path=ppt/slides/slide218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47979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112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136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450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1278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442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466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6780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498347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</p:txBody>
      </p:sp>
    </p:spTree>
  </p:cSld>
  <p:clrMapOvr>
    <a:masterClrMapping/>
  </p:clrMapOvr>
</p:sld>
</file>

<file path=ppt/slides/slide218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84218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28532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72846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835486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27862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72176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218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219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4797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136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127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466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568870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</p:txBody>
      </p:sp>
    </p:spTree>
  </p:cSld>
  <p:clrMapOvr>
    <a:masterClrMapping/>
  </p:clrMapOvr>
</p:sld>
</file>

<file path=ppt/slides/slide219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39904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84218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28532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39234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835486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27862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219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219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1190116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</p:txBody>
      </p:sp>
    </p:spTree>
  </p:cSld>
  <p:clrMapOvr>
    <a:masterClrMapping/>
  </p:clrMapOvr>
</p:sld>
</file>

<file path=ppt/slides/slide219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1955905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39904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84218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639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594920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39234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835486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969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219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9035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8365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219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780669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</p:txBody>
      </p:sp>
    </p:spTree>
  </p:cSld>
  <p:clrMapOvr>
    <a:masterClrMapping/>
  </p:clrMapOvr>
</p:sld>
</file>

<file path=ppt/slides/slide219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51276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1955905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39904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9325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639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50606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594920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39234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655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969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219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672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7217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9035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6002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4051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8365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219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</p:spTree>
  </p:cSld>
  <p:clrMapOvr>
    <a:masterClrMapping/>
  </p:clrMapOvr>
</p:sld>
</file>

<file path=ppt/slides/slide220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87953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32267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76581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87283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31597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75911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</p:spTree>
  </p:cSld>
  <p:clrMapOvr>
    <a:masterClrMapping/>
  </p:clrMapOvr>
</p:sld>
</file>

<file path=ppt/slides/slide220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2846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161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475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176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490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08051"/>
            <a:ext cx="1098188" cy="477087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  <a:p>
            <a:pPr marL="0" marR="0">
              <a:lnSpc>
                <a:spcPts val="1117"/>
              </a:lnSpc>
              <a:spcBef>
                <a:spcPts val="127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</p:txBody>
      </p:sp>
    </p:spTree>
  </p:cSld>
  <p:clrMapOvr>
    <a:masterClrMapping/>
  </p:clrMapOvr>
</p:sld>
</file>

<file path=ppt/slides/slide220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39957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</p:spTree>
  </p:cSld>
  <p:clrMapOvr>
    <a:masterClrMapping/>
  </p:clrMapOvr>
</p:sld>
</file>

<file path=ppt/slides/slide220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210697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87953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32267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610027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87283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31597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</p:spTree>
  </p:cSld>
  <p:clrMapOvr>
    <a:masterClrMapping/>
  </p:clrMapOvr>
</p:sld>
</file>

<file path=ppt/slides/slide220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2846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161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176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490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731031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</p:txBody>
      </p:sp>
    </p:spTree>
  </p:cSld>
  <p:clrMapOvr>
    <a:masterClrMapping/>
  </p:clrMapOvr>
</p:sld>
</file>

<file path=ppt/slides/slide220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790211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</p:spTree>
  </p:cSld>
  <p:clrMapOvr>
    <a:masterClrMapping/>
  </p:clrMapOvr>
</p:sld>
</file>

<file path=ppt/slides/slide220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66383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21069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87953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65712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610027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87283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</p:spTree>
  </p:cSld>
  <p:clrMapOvr>
    <a:masterClrMapping/>
  </p:clrMapOvr>
</p:sld>
</file>

<file path=ppt/slides/slide220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2846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176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674643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</p:txBody>
      </p:sp>
    </p:spTree>
  </p:cSld>
  <p:clrMapOvr>
    <a:masterClrMapping/>
  </p:clrMapOvr>
</p:sld>
</file>

<file path=ppt/slides/slide220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063136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672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6002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220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22068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66383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21069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21398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65712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610027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221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221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47979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1121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426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136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450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1764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1278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442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2756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466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6780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094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108421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</p:txBody>
      </p:sp>
    </p:spTree>
  </p:cSld>
  <p:clrMapOvr>
    <a:masterClrMapping/>
  </p:clrMapOvr>
</p:sld>
</file>

<file path=ppt/slides/slide221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253363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28532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72846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17161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27862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72176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16490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</p:spTree>
  </p:cSld>
  <p:clrMapOvr>
    <a:masterClrMapping/>
  </p:clrMapOvr>
</p:sld>
</file>

<file path=ppt/slides/slide221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</p:spTree>
  </p:cSld>
  <p:clrMapOvr>
    <a:masterClrMapping/>
  </p:clrMapOvr>
</p:sld>
</file>

<file path=ppt/slides/slide221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47979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112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136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450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1278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442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466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6780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498347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</p:txBody>
      </p:sp>
    </p:spTree>
  </p:cSld>
  <p:clrMapOvr>
    <a:masterClrMapping/>
  </p:clrMapOvr>
</p:sld>
</file>

<file path=ppt/slides/slide221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84218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28532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72846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835486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27862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72176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221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221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4797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136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127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466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568870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</p:txBody>
      </p:sp>
    </p:spTree>
  </p:cSld>
  <p:clrMapOvr>
    <a:masterClrMapping/>
  </p:clrMapOvr>
</p:sld>
</file>

<file path=ppt/slides/slide221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39904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84218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28532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39234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835486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27862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221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222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1190116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</p:txBody>
      </p:sp>
    </p:spTree>
  </p:cSld>
  <p:clrMapOvr>
    <a:masterClrMapping/>
  </p:clrMapOvr>
</p:sld>
</file>

<file path=ppt/slides/slide222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1955905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39904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84218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639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594920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39234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835486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969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222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9035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8365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222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780669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</p:txBody>
      </p:sp>
    </p:spTree>
  </p:cSld>
  <p:clrMapOvr>
    <a:masterClrMapping/>
  </p:clrMapOvr>
</p:sld>
</file>

<file path=ppt/slides/slide222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51276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1955905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39904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9325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639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50606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594920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39234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655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969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222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672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7217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9035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6002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4051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8365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222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</p:spTree>
  </p:cSld>
  <p:clrMapOvr>
    <a:masterClrMapping/>
  </p:clrMapOvr>
</p:sld>
</file>

<file path=ppt/slides/slide222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87953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32267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76581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87283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31597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75911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</p:spTree>
  </p:cSld>
  <p:clrMapOvr>
    <a:masterClrMapping/>
  </p:clrMapOvr>
</p:sld>
</file>

<file path=ppt/slides/slide222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2846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161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475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176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490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08051"/>
            <a:ext cx="1098188" cy="477087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  <a:p>
            <a:pPr marL="0" marR="0">
              <a:lnSpc>
                <a:spcPts val="1117"/>
              </a:lnSpc>
              <a:spcBef>
                <a:spcPts val="127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</p:txBody>
      </p:sp>
    </p:spTree>
  </p:cSld>
  <p:clrMapOvr>
    <a:masterClrMapping/>
  </p:clrMapOvr>
</p:sld>
</file>

<file path=ppt/slides/slide222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39957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</p:spTree>
  </p:cSld>
  <p:clrMapOvr>
    <a:masterClrMapping/>
  </p:clrMapOvr>
</p:sld>
</file>

<file path=ppt/slides/slide223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210697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87953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32267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610027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87283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31597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</p:spTree>
  </p:cSld>
  <p:clrMapOvr>
    <a:masterClrMapping/>
  </p:clrMapOvr>
</p:sld>
</file>

<file path=ppt/slides/slide223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28469"/>
            <a:ext cx="1098188" cy="472057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  <a:p>
            <a:pPr marL="0" marR="0">
              <a:lnSpc>
                <a:spcPts val="1117"/>
              </a:lnSpc>
              <a:spcBef>
                <a:spcPts val="3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31764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76078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20393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79813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624127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68442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7127561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570702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801384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31094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754088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</p:spTree>
  </p:cSld>
  <p:clrMapOvr>
    <a:masterClrMapping/>
  </p:clrMapOvr>
</p:sld>
</file>

<file path=ppt/slides/slide223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66383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21069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87953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65712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610027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87283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</p:spTree>
  </p:cSld>
  <p:clrMapOvr>
    <a:masterClrMapping/>
  </p:clrMapOvr>
</p:sld>
</file>

<file path=ppt/slides/slide223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2846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176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674643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</p:txBody>
      </p:sp>
    </p:spTree>
  </p:cSld>
  <p:clrMapOvr>
    <a:masterClrMapping/>
  </p:clrMapOvr>
</p:sld>
</file>

<file path=ppt/slides/slide223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063136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672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6002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223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22068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66383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21069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21398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65712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610027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223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223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47979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1121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426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136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450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1764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1278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442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2756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466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6780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094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108421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</p:txBody>
      </p:sp>
    </p:spTree>
  </p:cSld>
  <p:clrMapOvr>
    <a:masterClrMapping/>
  </p:clrMapOvr>
</p:sld>
</file>

<file path=ppt/slides/slide223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253363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28532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72846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17161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27862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72176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16490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</p:spTree>
  </p:cSld>
  <p:clrMapOvr>
    <a:masterClrMapping/>
  </p:clrMapOvr>
</p:sld>
</file>

<file path=ppt/slides/slide223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</p:spTree>
  </p:cSld>
  <p:clrMapOvr>
    <a:masterClrMapping/>
  </p:clrMapOvr>
</p:sld>
</file>

<file path=ppt/slides/slide224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47979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112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136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450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1278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442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466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6780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498347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</p:txBody>
      </p:sp>
    </p:spTree>
  </p:cSld>
  <p:clrMapOvr>
    <a:masterClrMapping/>
  </p:clrMapOvr>
</p:sld>
</file>

<file path=ppt/slides/slide224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84218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28532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72846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835486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27862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72176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224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224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4797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136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127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466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568870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</p:txBody>
      </p:sp>
    </p:spTree>
  </p:cSld>
  <p:clrMapOvr>
    <a:masterClrMapping/>
  </p:clrMapOvr>
</p:sld>
</file>

<file path=ppt/slides/slide224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39904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84218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28532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39234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835486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27862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224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224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1190116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</p:txBody>
      </p:sp>
    </p:spTree>
  </p:cSld>
  <p:clrMapOvr>
    <a:masterClrMapping/>
  </p:clrMapOvr>
</p:sld>
</file>

<file path=ppt/slides/slide224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1955905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39904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84218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639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594920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39234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835486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969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224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9035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8365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224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780669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</p:txBody>
      </p:sp>
    </p:spTree>
  </p:cSld>
  <p:clrMapOvr>
    <a:masterClrMapping/>
  </p:clrMapOvr>
</p:sld>
</file>

<file path=ppt/slides/slide225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51276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1955905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39904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9325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639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50606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594920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39234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655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969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225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672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7217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9035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6002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4051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8365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225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</p:spTree>
  </p:cSld>
  <p:clrMapOvr>
    <a:masterClrMapping/>
  </p:clrMapOvr>
</p:sld>
</file>

<file path=ppt/slides/slide225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87953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32267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76581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87283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31597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75911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</p:spTree>
  </p:cSld>
  <p:clrMapOvr>
    <a:masterClrMapping/>
  </p:clrMapOvr>
</p:sld>
</file>

<file path=ppt/slides/slide225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2846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161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475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176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490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08051"/>
            <a:ext cx="1098188" cy="477087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  <a:p>
            <a:pPr marL="0" marR="0">
              <a:lnSpc>
                <a:spcPts val="1117"/>
              </a:lnSpc>
              <a:spcBef>
                <a:spcPts val="127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</p:txBody>
      </p:sp>
    </p:spTree>
  </p:cSld>
  <p:clrMapOvr>
    <a:masterClrMapping/>
  </p:clrMapOvr>
</p:sld>
</file>

<file path=ppt/slides/slide225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39957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</p:spTree>
  </p:cSld>
  <p:clrMapOvr>
    <a:masterClrMapping/>
  </p:clrMapOvr>
</p:sld>
</file>

<file path=ppt/slides/slide225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210697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87953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32267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610027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87283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31597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</p:spTree>
  </p:cSld>
  <p:clrMapOvr>
    <a:masterClrMapping/>
  </p:clrMapOvr>
</p:sld>
</file>

<file path=ppt/slides/slide225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2846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161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176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490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731031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</p:txBody>
      </p:sp>
    </p:spTree>
  </p:cSld>
  <p:clrMapOvr>
    <a:masterClrMapping/>
  </p:clrMapOvr>
</p:sld>
</file>

<file path=ppt/slides/slide225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790211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</p:spTree>
  </p:cSld>
  <p:clrMapOvr>
    <a:masterClrMapping/>
  </p:clrMapOvr>
</p:sld>
</file>

<file path=ppt/slides/slide225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66383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21069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87953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65712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610027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87283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</p:spTree>
  </p:cSld>
  <p:clrMapOvr>
    <a:masterClrMapping/>
  </p:clrMapOvr>
</p:sld>
</file>

<file path=ppt/slides/slide226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2846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176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674643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</p:txBody>
      </p:sp>
    </p:spTree>
  </p:cSld>
  <p:clrMapOvr>
    <a:masterClrMapping/>
  </p:clrMapOvr>
</p:sld>
</file>

<file path=ppt/slides/slide226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063136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672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6002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226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22068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66383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21069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21398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65712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610027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226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226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47979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1121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426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136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450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1764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1278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442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2756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466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6780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094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108421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</p:txBody>
      </p:sp>
    </p:spTree>
  </p:cSld>
  <p:clrMapOvr>
    <a:masterClrMapping/>
  </p:clrMapOvr>
</p:sld>
</file>

<file path=ppt/slides/slide226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253363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28532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72846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17161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27862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72176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16490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</p:spTree>
  </p:cSld>
  <p:clrMapOvr>
    <a:masterClrMapping/>
  </p:clrMapOvr>
</p:sld>
</file>

<file path=ppt/slides/slide226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</p:spTree>
  </p:cSld>
  <p:clrMapOvr>
    <a:masterClrMapping/>
  </p:clrMapOvr>
</p:sld>
</file>

<file path=ppt/slides/slide226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47979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112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136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450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1278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442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466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6780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498347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</p:txBody>
      </p:sp>
    </p:spTree>
  </p:cSld>
  <p:clrMapOvr>
    <a:masterClrMapping/>
  </p:clrMapOvr>
</p:sld>
</file>

<file path=ppt/slides/slide226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84218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28532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72846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835486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27862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72176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226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227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4797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136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127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466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568870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</p:txBody>
      </p:sp>
    </p:spTree>
  </p:cSld>
  <p:clrMapOvr>
    <a:masterClrMapping/>
  </p:clrMapOvr>
</p:sld>
</file>

<file path=ppt/slides/slide227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39904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84218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28532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39234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835486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27862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227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227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1190116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</p:txBody>
      </p:sp>
    </p:spTree>
  </p:cSld>
  <p:clrMapOvr>
    <a:masterClrMapping/>
  </p:clrMapOvr>
</p:sld>
</file>

<file path=ppt/slides/slide227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1955905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39904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84218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639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594920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39234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835486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969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227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9035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8365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227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780669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</p:txBody>
      </p:sp>
    </p:spTree>
  </p:cSld>
  <p:clrMapOvr>
    <a:masterClrMapping/>
  </p:clrMapOvr>
</p:sld>
</file>

<file path=ppt/slides/slide227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51276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1955905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39904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9325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639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50606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594920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39234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655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969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227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672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7217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9035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6002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4051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8365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227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</p:spTree>
  </p:cSld>
  <p:clrMapOvr>
    <a:masterClrMapping/>
  </p:clrMapOvr>
</p:sld>
</file>

<file path=ppt/slides/slide228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87953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32267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76581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87283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31597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75911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</p:spTree>
  </p:cSld>
  <p:clrMapOvr>
    <a:masterClrMapping/>
  </p:clrMapOvr>
</p:sld>
</file>

<file path=ppt/slides/slide228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2846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161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475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176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490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08051"/>
            <a:ext cx="1098188" cy="477087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  <a:p>
            <a:pPr marL="0" marR="0">
              <a:lnSpc>
                <a:spcPts val="1117"/>
              </a:lnSpc>
              <a:spcBef>
                <a:spcPts val="127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</p:txBody>
      </p:sp>
    </p:spTree>
  </p:cSld>
  <p:clrMapOvr>
    <a:masterClrMapping/>
  </p:clrMapOvr>
</p:sld>
</file>

<file path=ppt/slides/slide228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39957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</p:spTree>
  </p:cSld>
  <p:clrMapOvr>
    <a:masterClrMapping/>
  </p:clrMapOvr>
</p:sld>
</file>

<file path=ppt/slides/slide228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210697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87953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32267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610027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87283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31597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</p:spTree>
  </p:cSld>
  <p:clrMapOvr>
    <a:masterClrMapping/>
  </p:clrMapOvr>
</p:sld>
</file>

<file path=ppt/slides/slide228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2846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161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176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490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731031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</p:txBody>
      </p:sp>
    </p:spTree>
  </p:cSld>
  <p:clrMapOvr>
    <a:masterClrMapping/>
  </p:clrMapOvr>
</p:sld>
</file>

<file path=ppt/slides/slide228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790211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</p:spTree>
  </p:cSld>
  <p:clrMapOvr>
    <a:masterClrMapping/>
  </p:clrMapOvr>
</p:sld>
</file>

<file path=ppt/slides/slide228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66383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21069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87953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65712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610027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87283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</p:spTree>
  </p:cSld>
  <p:clrMapOvr>
    <a:masterClrMapping/>
  </p:clrMapOvr>
</p:sld>
</file>

<file path=ppt/slides/slide228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2846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176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674643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</p:txBody>
      </p:sp>
    </p:spTree>
  </p:cSld>
  <p:clrMapOvr>
    <a:masterClrMapping/>
  </p:clrMapOvr>
</p:sld>
</file>

<file path=ppt/slides/slide228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063136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672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6002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228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22068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66383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21069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21398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65712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610027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229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229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47979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1121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426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136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450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1764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1278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442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2756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466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6780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094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108421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</p:txBody>
      </p:sp>
    </p:spTree>
  </p:cSld>
  <p:clrMapOvr>
    <a:masterClrMapping/>
  </p:clrMapOvr>
</p:sld>
</file>

<file path=ppt/slides/slide229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253363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28532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72846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17161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27862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72176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16490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</p:spTree>
  </p:cSld>
  <p:clrMapOvr>
    <a:masterClrMapping/>
  </p:clrMapOvr>
</p:sld>
</file>

<file path=ppt/slides/slide229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</p:spTree>
  </p:cSld>
  <p:clrMapOvr>
    <a:masterClrMapping/>
  </p:clrMapOvr>
</p:sld>
</file>

<file path=ppt/slides/slide229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47979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112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136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450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1278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442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466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6780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498347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</p:txBody>
      </p:sp>
    </p:spTree>
  </p:cSld>
  <p:clrMapOvr>
    <a:masterClrMapping/>
  </p:clrMapOvr>
</p:sld>
</file>

<file path=ppt/slides/slide229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84218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28532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72846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835486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27862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72176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229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229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4797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136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127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466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568870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</p:txBody>
      </p:sp>
    </p:spTree>
  </p:cSld>
  <p:clrMapOvr>
    <a:masterClrMapping/>
  </p:clrMapOvr>
</p:sld>
</file>

<file path=ppt/slides/slide229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39904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84218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28532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39234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835486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27862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229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230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1190116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</p:txBody>
      </p:sp>
    </p:spTree>
  </p:cSld>
  <p:clrMapOvr>
    <a:masterClrMapping/>
  </p:clrMapOvr>
</p:sld>
</file>

<file path=ppt/slides/slide230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1955905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39904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84218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639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594920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39234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835486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969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230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9035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8365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230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780669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</p:txBody>
      </p:sp>
    </p:spTree>
  </p:cSld>
  <p:clrMapOvr>
    <a:masterClrMapping/>
  </p:clrMapOvr>
</p:sld>
</file>

<file path=ppt/slides/slide230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51276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1955905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39904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9325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639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50606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594920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39234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655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969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230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672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7217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9035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6002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4051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8365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230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</p:spTree>
  </p:cSld>
  <p:clrMapOvr>
    <a:masterClrMapping/>
  </p:clrMapOvr>
</p:sld>
</file>

<file path=ppt/slides/slide230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87953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32267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76581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87283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31597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75911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</p:spTree>
  </p:cSld>
  <p:clrMapOvr>
    <a:masterClrMapping/>
  </p:clrMapOvr>
</p:sld>
</file>

<file path=ppt/slides/slide230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2846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161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475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176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490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08051"/>
            <a:ext cx="1098188" cy="477087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  <a:p>
            <a:pPr marL="0" marR="0">
              <a:lnSpc>
                <a:spcPts val="1117"/>
              </a:lnSpc>
              <a:spcBef>
                <a:spcPts val="127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</p:txBody>
      </p:sp>
    </p:spTree>
  </p:cSld>
  <p:clrMapOvr>
    <a:masterClrMapping/>
  </p:clrMapOvr>
</p:sld>
</file>

<file path=ppt/slides/slide230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39957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</p:spTree>
  </p:cSld>
  <p:clrMapOvr>
    <a:masterClrMapping/>
  </p:clrMapOvr>
</p:sld>
</file>

<file path=ppt/slides/slide231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210697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87953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32267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610027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87283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31597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</p:spTree>
  </p:cSld>
  <p:clrMapOvr>
    <a:masterClrMapping/>
  </p:clrMapOvr>
</p:sld>
</file>

<file path=ppt/slides/slide231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2846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161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176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490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731031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</p:txBody>
      </p:sp>
    </p:spTree>
  </p:cSld>
  <p:clrMapOvr>
    <a:masterClrMapping/>
  </p:clrMapOvr>
</p:sld>
</file>

<file path=ppt/slides/slide231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790211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</p:spTree>
  </p:cSld>
  <p:clrMapOvr>
    <a:masterClrMapping/>
  </p:clrMapOvr>
</p:sld>
</file>

<file path=ppt/slides/slide231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66383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21069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87953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65712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610027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87283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</p:spTree>
  </p:cSld>
  <p:clrMapOvr>
    <a:masterClrMapping/>
  </p:clrMapOvr>
</p:sld>
</file>

<file path=ppt/slides/slide231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2846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176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674643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</p:txBody>
      </p:sp>
    </p:spTree>
  </p:cSld>
  <p:clrMapOvr>
    <a:masterClrMapping/>
  </p:clrMapOvr>
</p:sld>
</file>

<file path=ppt/slides/slide231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063136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672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6002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231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22068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66383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21069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21398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65712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610027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231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231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47979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1121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426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136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450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1764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1278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442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2756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466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6780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094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108421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</p:txBody>
      </p:sp>
    </p:spTree>
  </p:cSld>
  <p:clrMapOvr>
    <a:masterClrMapping/>
  </p:clrMapOvr>
</p:sld>
</file>

<file path=ppt/slides/slide231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253363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28532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72846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17161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27862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72176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16490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</p:spTree>
  </p:cSld>
  <p:clrMapOvr>
    <a:masterClrMapping/>
  </p:clrMapOvr>
</p:sld>
</file>

<file path=ppt/slides/slide232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</p:spTree>
  </p:cSld>
  <p:clrMapOvr>
    <a:masterClrMapping/>
  </p:clrMapOvr>
</p:sld>
</file>

<file path=ppt/slides/slide232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47979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112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136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450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1278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442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466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6780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498347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</p:txBody>
      </p:sp>
    </p:spTree>
  </p:cSld>
  <p:clrMapOvr>
    <a:masterClrMapping/>
  </p:clrMapOvr>
</p:sld>
</file>

<file path=ppt/slides/slide232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84218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28532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72846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835486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27862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72176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232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232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4797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136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127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466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568870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</p:txBody>
      </p:sp>
    </p:spTree>
  </p:cSld>
  <p:clrMapOvr>
    <a:masterClrMapping/>
  </p:clrMapOvr>
</p:sld>
</file>

<file path=ppt/slides/slide232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39904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84218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28532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39234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835486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27862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232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232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1190116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</p:txBody>
      </p:sp>
    </p:spTree>
  </p:cSld>
  <p:clrMapOvr>
    <a:masterClrMapping/>
  </p:clrMapOvr>
</p:sld>
</file>

<file path=ppt/slides/slide232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1955905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39904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84218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639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594920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39234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835486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969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232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9035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8365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233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780669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</p:txBody>
      </p:sp>
    </p:spTree>
  </p:cSld>
  <p:clrMapOvr>
    <a:masterClrMapping/>
  </p:clrMapOvr>
</p:sld>
</file>

<file path=ppt/slides/slide233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51276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1955905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39904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9325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639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50606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594920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39234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655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969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233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672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7217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9035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6002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4051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8365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233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</p:spTree>
  </p:cSld>
  <p:clrMapOvr>
    <a:masterClrMapping/>
  </p:clrMapOvr>
</p:sld>
</file>

<file path=ppt/slides/slide233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87953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32267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76581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87283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31597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75911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</p:spTree>
  </p:cSld>
  <p:clrMapOvr>
    <a:masterClrMapping/>
  </p:clrMapOvr>
</p:sld>
</file>

<file path=ppt/slides/slide233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2846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161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475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176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490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08051"/>
            <a:ext cx="1098188" cy="477087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  <a:p>
            <a:pPr marL="0" marR="0">
              <a:lnSpc>
                <a:spcPts val="1117"/>
              </a:lnSpc>
              <a:spcBef>
                <a:spcPts val="127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</p:txBody>
      </p:sp>
    </p:spTree>
  </p:cSld>
  <p:clrMapOvr>
    <a:masterClrMapping/>
  </p:clrMapOvr>
</p:sld>
</file>

<file path=ppt/slides/slide233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39957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</p:spTree>
  </p:cSld>
  <p:clrMapOvr>
    <a:masterClrMapping/>
  </p:clrMapOvr>
</p:sld>
</file>

<file path=ppt/slides/slide233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210697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87953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32267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610027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87283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31597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</p:spTree>
  </p:cSld>
  <p:clrMapOvr>
    <a:masterClrMapping/>
  </p:clrMapOvr>
</p:sld>
</file>

<file path=ppt/slides/slide233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2846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161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176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490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731031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</p:txBody>
      </p:sp>
    </p:spTree>
  </p:cSld>
  <p:clrMapOvr>
    <a:masterClrMapping/>
  </p:clrMapOvr>
</p:sld>
</file>

<file path=ppt/slides/slide233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790211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</p:spTree>
  </p:cSld>
  <p:clrMapOvr>
    <a:masterClrMapping/>
  </p:clrMapOvr>
</p:sld>
</file>

<file path=ppt/slides/slide234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66383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21069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87953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65712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610027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87283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</p:spTree>
  </p:cSld>
  <p:clrMapOvr>
    <a:masterClrMapping/>
  </p:clrMapOvr>
</p:sld>
</file>

<file path=ppt/slides/slide234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2846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176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674643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</p:txBody>
      </p:sp>
    </p:spTree>
  </p:cSld>
  <p:clrMapOvr>
    <a:masterClrMapping/>
  </p:clrMapOvr>
</p:sld>
</file>

<file path=ppt/slides/slide234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063136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672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6002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234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22068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66383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21069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21398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65712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610027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234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234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47979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1121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426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136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450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1764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1278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442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2756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466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6780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094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108421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</p:txBody>
      </p:sp>
    </p:spTree>
  </p:cSld>
  <p:clrMapOvr>
    <a:masterClrMapping/>
  </p:clrMapOvr>
</p:sld>
</file>

<file path=ppt/slides/slide234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253363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28532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72846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17161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27862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72176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16490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</p:spTree>
  </p:cSld>
  <p:clrMapOvr>
    <a:masterClrMapping/>
  </p:clrMapOvr>
</p:sld>
</file>

<file path=ppt/slides/slide234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</p:spTree>
  </p:cSld>
  <p:clrMapOvr>
    <a:masterClrMapping/>
  </p:clrMapOvr>
</p:sld>
</file>

<file path=ppt/slides/slide234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47979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112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136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450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1278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442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466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6780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498347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</p:txBody>
      </p:sp>
    </p:spTree>
  </p:cSld>
  <p:clrMapOvr>
    <a:masterClrMapping/>
  </p:clrMapOvr>
</p:sld>
</file>

<file path=ppt/slides/slide234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84218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28532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72846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835486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27862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72176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235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235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4797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136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127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466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568870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</p:txBody>
      </p:sp>
    </p:spTree>
  </p:cSld>
  <p:clrMapOvr>
    <a:masterClrMapping/>
  </p:clrMapOvr>
</p:sld>
</file>

<file path=ppt/slides/slide235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39904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84218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28532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39234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835486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27862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235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235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1190116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</p:txBody>
      </p:sp>
    </p:spTree>
  </p:cSld>
  <p:clrMapOvr>
    <a:masterClrMapping/>
  </p:clrMapOvr>
</p:sld>
</file>

<file path=ppt/slides/slide235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1955905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39904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84218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639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594920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39234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835486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969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235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9035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8365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235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780669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</p:txBody>
      </p:sp>
    </p:spTree>
  </p:cSld>
  <p:clrMapOvr>
    <a:masterClrMapping/>
  </p:clrMapOvr>
</p:sld>
</file>

<file path=ppt/slides/slide235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51276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1955905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39904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9325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639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50606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594920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39234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655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969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235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672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7217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9035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6002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4051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8365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236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</p:spTree>
  </p:cSld>
  <p:clrMapOvr>
    <a:masterClrMapping/>
  </p:clrMapOvr>
</p:sld>
</file>

<file path=ppt/slides/slide236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87953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32267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76581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87283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31597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75911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</p:spTree>
  </p:cSld>
  <p:clrMapOvr>
    <a:masterClrMapping/>
  </p:clrMapOvr>
</p:sld>
</file>

<file path=ppt/slides/slide236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2846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161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475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176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490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08051"/>
            <a:ext cx="1098188" cy="477087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  <a:p>
            <a:pPr marL="0" marR="0">
              <a:lnSpc>
                <a:spcPts val="1117"/>
              </a:lnSpc>
              <a:spcBef>
                <a:spcPts val="127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</p:txBody>
      </p:sp>
    </p:spTree>
  </p:cSld>
  <p:clrMapOvr>
    <a:masterClrMapping/>
  </p:clrMapOvr>
</p:sld>
</file>

<file path=ppt/slides/slide236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39957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</p:spTree>
  </p:cSld>
  <p:clrMapOvr>
    <a:masterClrMapping/>
  </p:clrMapOvr>
</p:sld>
</file>

<file path=ppt/slides/slide236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210697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87953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32267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610027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87283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31597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</p:spTree>
  </p:cSld>
  <p:clrMapOvr>
    <a:masterClrMapping/>
  </p:clrMapOvr>
</p:sld>
</file>

<file path=ppt/slides/slide236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2846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161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176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490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731031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</p:txBody>
      </p:sp>
    </p:spTree>
  </p:cSld>
  <p:clrMapOvr>
    <a:masterClrMapping/>
  </p:clrMapOvr>
</p:sld>
</file>

<file path=ppt/slides/slide236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790211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</p:spTree>
  </p:cSld>
  <p:clrMapOvr>
    <a:masterClrMapping/>
  </p:clrMapOvr>
</p:sld>
</file>

<file path=ppt/slides/slide236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66383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21069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87953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65712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610027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87283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</p:spTree>
  </p:cSld>
  <p:clrMapOvr>
    <a:masterClrMapping/>
  </p:clrMapOvr>
</p:sld>
</file>

<file path=ppt/slides/slide236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2846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176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674643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</p:txBody>
      </p:sp>
    </p:spTree>
  </p:cSld>
  <p:clrMapOvr>
    <a:masterClrMapping/>
  </p:clrMapOvr>
</p:sld>
</file>

<file path=ppt/slides/slide236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063136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672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6002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237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22068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66383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21069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21398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65712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610027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237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237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47979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1121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426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136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450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1764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1278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442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2756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466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6780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094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108421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</p:txBody>
      </p:sp>
    </p:spTree>
  </p:cSld>
  <p:clrMapOvr>
    <a:masterClrMapping/>
  </p:clrMapOvr>
</p:sld>
</file>

<file path=ppt/slides/slide237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253363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28532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72846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17161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27862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72176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16490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</p:spTree>
  </p:cSld>
  <p:clrMapOvr>
    <a:masterClrMapping/>
  </p:clrMapOvr>
</p:sld>
</file>

<file path=ppt/slides/slide237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</p:spTree>
  </p:cSld>
  <p:clrMapOvr>
    <a:masterClrMapping/>
  </p:clrMapOvr>
</p:sld>
</file>

<file path=ppt/slides/slide237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47979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112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136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450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1278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442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466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6780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498347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</p:txBody>
      </p:sp>
    </p:spTree>
  </p:cSld>
  <p:clrMapOvr>
    <a:masterClrMapping/>
  </p:clrMapOvr>
</p:sld>
</file>

<file path=ppt/slides/slide237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84218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28532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72846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835486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27862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72176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237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237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4797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136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127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466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568870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</p:txBody>
      </p:sp>
    </p:spTree>
  </p:cSld>
  <p:clrMapOvr>
    <a:masterClrMapping/>
  </p:clrMapOvr>
</p:sld>
</file>

<file path=ppt/slides/slide237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39904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84218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28532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39234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835486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27862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238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238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1190116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</p:txBody>
      </p:sp>
    </p:spTree>
  </p:cSld>
  <p:clrMapOvr>
    <a:masterClrMapping/>
  </p:clrMapOvr>
</p:sld>
</file>

<file path=ppt/slides/slide238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1955905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39904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84218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639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594920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39234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835486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969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238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9035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8365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238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780669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</p:txBody>
      </p:sp>
    </p:spTree>
  </p:cSld>
  <p:clrMapOvr>
    <a:masterClrMapping/>
  </p:clrMapOvr>
</p:sld>
</file>

<file path=ppt/slides/slide238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51276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1955905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39904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9325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639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50606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594920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39234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655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969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238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672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7217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9035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6002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4051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8365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238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</p:spTree>
  </p:cSld>
  <p:clrMapOvr>
    <a:masterClrMapping/>
  </p:clrMapOvr>
</p:sld>
</file>

<file path=ppt/slides/slide238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87953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322677"/>
            <a:ext cx="1098188" cy="472057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  <a:p>
            <a:pPr marL="0" marR="0">
              <a:lnSpc>
                <a:spcPts val="1117"/>
              </a:lnSpc>
              <a:spcBef>
                <a:spcPts val="3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91185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35499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79813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639234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835486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727862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72176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816490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608051"/>
            <a:ext cx="1098188" cy="477087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  <a:p>
            <a:pPr marL="0" marR="0">
              <a:lnSpc>
                <a:spcPts val="1117"/>
              </a:lnSpc>
              <a:spcBef>
                <a:spcPts val="127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</p:txBody>
      </p:sp>
    </p:spTree>
  </p:cSld>
  <p:clrMapOvr>
    <a:masterClrMapping/>
  </p:clrMapOvr>
</p:sld>
</file>

<file path=ppt/slides/slide238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39957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</p:spTree>
  </p:cSld>
  <p:clrMapOvr>
    <a:masterClrMapping/>
  </p:clrMapOvr>
</p:sld>
</file>

<file path=ppt/slides/slide239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210697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87953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32267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610027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87283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31597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</p:spTree>
  </p:cSld>
  <p:clrMapOvr>
    <a:masterClrMapping/>
  </p:clrMapOvr>
</p:sld>
</file>

<file path=ppt/slides/slide239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2846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161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176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490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731031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</p:txBody>
      </p:sp>
    </p:spTree>
  </p:cSld>
  <p:clrMapOvr>
    <a:masterClrMapping/>
  </p:clrMapOvr>
</p:sld>
</file>

<file path=ppt/slides/slide239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790211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</p:spTree>
  </p:cSld>
  <p:clrMapOvr>
    <a:masterClrMapping/>
  </p:clrMapOvr>
</p:sld>
</file>

<file path=ppt/slides/slide239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66383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21069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87953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65712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610027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87283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</p:spTree>
  </p:cSld>
  <p:clrMapOvr>
    <a:masterClrMapping/>
  </p:clrMapOvr>
</p:sld>
</file>

<file path=ppt/slides/slide239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2846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176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674643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</p:txBody>
      </p:sp>
    </p:spTree>
  </p:cSld>
  <p:clrMapOvr>
    <a:masterClrMapping/>
  </p:clrMapOvr>
</p:sld>
</file>

<file path=ppt/slides/slide239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063136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672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6002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239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22068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66383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21069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21398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65712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610027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239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239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47979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1121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426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136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450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1764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1278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442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2756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466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6780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094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108421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</p:txBody>
      </p:sp>
    </p:spTree>
  </p:cSld>
  <p:clrMapOvr>
    <a:masterClrMapping/>
  </p:clrMapOvr>
</p:sld>
</file>

<file path=ppt/slides/slide239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253363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28532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72846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17161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27862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72176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16490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</p:spTree>
  </p:cSld>
  <p:clrMapOvr>
    <a:masterClrMapping/>
  </p:clrMapOvr>
</p:sld>
</file>

<file path=ppt/slides/slide240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</p:spTree>
  </p:cSld>
  <p:clrMapOvr>
    <a:masterClrMapping/>
  </p:clrMapOvr>
</p:sld>
</file>

<file path=ppt/slides/slide240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47979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112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136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450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1278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442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466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6780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498347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</p:txBody>
      </p:sp>
    </p:spTree>
  </p:cSld>
  <p:clrMapOvr>
    <a:masterClrMapping/>
  </p:clrMapOvr>
</p:sld>
</file>

<file path=ppt/slides/slide240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84218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28532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72846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835486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27862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72176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240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240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4797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136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127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466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568870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</p:txBody>
      </p:sp>
    </p:spTree>
  </p:cSld>
  <p:clrMapOvr>
    <a:masterClrMapping/>
  </p:clrMapOvr>
</p:sld>
</file>

<file path=ppt/slides/slide240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39904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84218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28532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39234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835486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27862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240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240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1190116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</p:txBody>
      </p:sp>
    </p:spTree>
  </p:cSld>
  <p:clrMapOvr>
    <a:masterClrMapping/>
  </p:clrMapOvr>
</p:sld>
</file>

<file path=ppt/slides/slide240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1955905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39904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84218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639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594920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39234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835486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969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240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9035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8365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241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780669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</p:txBody>
      </p:sp>
    </p:spTree>
  </p:cSld>
  <p:clrMapOvr>
    <a:masterClrMapping/>
  </p:clrMapOvr>
</p:sld>
</file>

<file path=ppt/slides/slide241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51276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1955905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39904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9325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639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50606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594920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39234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655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969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241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672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7217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9035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6002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4051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8365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241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</p:spTree>
  </p:cSld>
  <p:clrMapOvr>
    <a:masterClrMapping/>
  </p:clrMapOvr>
</p:sld>
</file>

<file path=ppt/slides/slide241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87953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32267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76581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87283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31597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75911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</p:spTree>
  </p:cSld>
  <p:clrMapOvr>
    <a:masterClrMapping/>
  </p:clrMapOvr>
</p:sld>
</file>

<file path=ppt/slides/slide241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2846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161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475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176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490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08051"/>
            <a:ext cx="1098188" cy="477087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  <a:p>
            <a:pPr marL="0" marR="0">
              <a:lnSpc>
                <a:spcPts val="1117"/>
              </a:lnSpc>
              <a:spcBef>
                <a:spcPts val="127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</p:txBody>
      </p:sp>
    </p:spTree>
  </p:cSld>
  <p:clrMapOvr>
    <a:masterClrMapping/>
  </p:clrMapOvr>
</p:sld>
</file>

<file path=ppt/slides/slide241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39957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</p:spTree>
  </p:cSld>
  <p:clrMapOvr>
    <a:masterClrMapping/>
  </p:clrMapOvr>
</p:sld>
</file>

<file path=ppt/slides/slide241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210697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87953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32267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610027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87283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31597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</p:spTree>
  </p:cSld>
  <p:clrMapOvr>
    <a:masterClrMapping/>
  </p:clrMapOvr>
</p:sld>
</file>

<file path=ppt/slides/slide241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2846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161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176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490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731031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</p:txBody>
      </p:sp>
    </p:spTree>
  </p:cSld>
  <p:clrMapOvr>
    <a:masterClrMapping/>
  </p:clrMapOvr>
</p:sld>
</file>

<file path=ppt/slides/slide241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790211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</p:spTree>
  </p:cSld>
  <p:clrMapOvr>
    <a:masterClrMapping/>
  </p:clrMapOvr>
</p:sld>
</file>

<file path=ppt/slides/slide242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66383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21069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87953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65712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610027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87283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</p:spTree>
  </p:cSld>
  <p:clrMapOvr>
    <a:masterClrMapping/>
  </p:clrMapOvr>
</p:sld>
</file>

<file path=ppt/slides/slide242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2846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176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674643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</p:txBody>
      </p:sp>
    </p:spTree>
  </p:cSld>
  <p:clrMapOvr>
    <a:masterClrMapping/>
  </p:clrMapOvr>
</p:sld>
</file>

<file path=ppt/slides/slide242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063136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672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6002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242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22068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66383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21069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21398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65712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610027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242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242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47979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1121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426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136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450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1764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1278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442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2756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466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6780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094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108421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</p:txBody>
      </p:sp>
    </p:spTree>
  </p:cSld>
  <p:clrMapOvr>
    <a:masterClrMapping/>
  </p:clrMapOvr>
</p:sld>
</file>

<file path=ppt/slides/slide242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253363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28532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72846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17161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27862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72176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16490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</p:spTree>
  </p:cSld>
  <p:clrMapOvr>
    <a:masterClrMapping/>
  </p:clrMapOvr>
</p:sld>
</file>

<file path=ppt/slides/slide242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</p:spTree>
  </p:cSld>
  <p:clrMapOvr>
    <a:masterClrMapping/>
  </p:clrMapOvr>
</p:sld>
</file>

<file path=ppt/slides/slide242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47979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112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136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450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1278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442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466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6780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498347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</p:txBody>
      </p:sp>
    </p:spTree>
  </p:cSld>
  <p:clrMapOvr>
    <a:masterClrMapping/>
  </p:clrMapOvr>
</p:sld>
</file>

<file path=ppt/slides/slide242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84218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28532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72846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835486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27862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72176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243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243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4797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136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127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466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568870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</p:txBody>
      </p:sp>
    </p:spTree>
  </p:cSld>
  <p:clrMapOvr>
    <a:masterClrMapping/>
  </p:clrMapOvr>
</p:sld>
</file>

<file path=ppt/slides/slide243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39904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84218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28532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39234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835486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27862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243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243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1190116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</p:txBody>
      </p:sp>
    </p:spTree>
  </p:cSld>
  <p:clrMapOvr>
    <a:masterClrMapping/>
  </p:clrMapOvr>
</p:sld>
</file>

<file path=ppt/slides/slide243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1955905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39904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84218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639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594920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39234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835486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969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243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9035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8365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243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780669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</p:txBody>
      </p:sp>
    </p:spTree>
  </p:cSld>
  <p:clrMapOvr>
    <a:masterClrMapping/>
  </p:clrMapOvr>
</p:sld>
</file>

<file path=ppt/slides/slide243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51276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1955905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39904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9325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639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50606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594920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39234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655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969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243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672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7217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9035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6002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4051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8365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244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</p:spTree>
  </p:cSld>
  <p:clrMapOvr>
    <a:masterClrMapping/>
  </p:clrMapOvr>
</p:sld>
</file>

<file path=ppt/slides/slide244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87953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32267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76581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87283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31597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75911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</p:spTree>
  </p:cSld>
  <p:clrMapOvr>
    <a:masterClrMapping/>
  </p:clrMapOvr>
</p:sld>
</file>

<file path=ppt/slides/slide244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2846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161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475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176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490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08051"/>
            <a:ext cx="1098188" cy="477087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  <a:p>
            <a:pPr marL="0" marR="0">
              <a:lnSpc>
                <a:spcPts val="1117"/>
              </a:lnSpc>
              <a:spcBef>
                <a:spcPts val="127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</p:txBody>
      </p:sp>
    </p:spTree>
  </p:cSld>
  <p:clrMapOvr>
    <a:masterClrMapping/>
  </p:clrMapOvr>
</p:sld>
</file>

<file path=ppt/slides/slide244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39957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</p:spTree>
  </p:cSld>
  <p:clrMapOvr>
    <a:masterClrMapping/>
  </p:clrMapOvr>
</p:sld>
</file>

<file path=ppt/slides/slide244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210697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87953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32267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610027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87283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31597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</p:spTree>
  </p:cSld>
  <p:clrMapOvr>
    <a:masterClrMapping/>
  </p:clrMapOvr>
</p:sld>
</file>

<file path=ppt/slides/slide244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2846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161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176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490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731031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</p:txBody>
      </p:sp>
    </p:spTree>
  </p:cSld>
  <p:clrMapOvr>
    <a:masterClrMapping/>
  </p:clrMapOvr>
</p:sld>
</file>

<file path=ppt/slides/slide244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790211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</p:spTree>
  </p:cSld>
  <p:clrMapOvr>
    <a:masterClrMapping/>
  </p:clrMapOvr>
</p:sld>
</file>

<file path=ppt/slides/slide244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66383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21069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87953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65712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610027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87283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</p:spTree>
  </p:cSld>
  <p:clrMapOvr>
    <a:masterClrMapping/>
  </p:clrMapOvr>
</p:sld>
</file>

<file path=ppt/slides/slide244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2846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176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674643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</p:txBody>
      </p:sp>
    </p:spTree>
  </p:cSld>
  <p:clrMapOvr>
    <a:masterClrMapping/>
  </p:clrMapOvr>
</p:sld>
</file>

<file path=ppt/slides/slide244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063136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672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6002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245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22068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66383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21069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21398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65712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610027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245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245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47979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1121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426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136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450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1764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1278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442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2756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466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6780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094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108421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</p:txBody>
      </p:sp>
    </p:spTree>
  </p:cSld>
  <p:clrMapOvr>
    <a:masterClrMapping/>
  </p:clrMapOvr>
</p:sld>
</file>

<file path=ppt/slides/slide245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253363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28532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72846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17161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27862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72176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16490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</p:spTree>
  </p:cSld>
  <p:clrMapOvr>
    <a:masterClrMapping/>
  </p:clrMapOvr>
</p:sld>
</file>

<file path=ppt/slides/slide245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</p:spTree>
  </p:cSld>
  <p:clrMapOvr>
    <a:masterClrMapping/>
  </p:clrMapOvr>
</p:sld>
</file>

<file path=ppt/slides/slide245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47979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112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136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450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1278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442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466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6780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498347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</p:txBody>
      </p:sp>
    </p:spTree>
  </p:cSld>
  <p:clrMapOvr>
    <a:masterClrMapping/>
  </p:clrMapOvr>
</p:sld>
</file>

<file path=ppt/slides/slide245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84218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28532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72846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835486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27862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72176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245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245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4797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136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127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466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568870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</p:txBody>
      </p:sp>
    </p:spTree>
  </p:cSld>
  <p:clrMapOvr>
    <a:masterClrMapping/>
  </p:clrMapOvr>
</p:sld>
</file>

<file path=ppt/slides/slide245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39904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84218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28532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39234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835486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27862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246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246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1190116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</p:txBody>
      </p:sp>
    </p:spTree>
  </p:cSld>
  <p:clrMapOvr>
    <a:masterClrMapping/>
  </p:clrMapOvr>
</p:sld>
</file>

<file path=ppt/slides/slide246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1955905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39904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84218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639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594920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39234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835486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969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246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9035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8365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246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780669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</p:txBody>
      </p:sp>
    </p:spTree>
  </p:cSld>
  <p:clrMapOvr>
    <a:masterClrMapping/>
  </p:clrMapOvr>
</p:sld>
</file>

<file path=ppt/slides/slide246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51276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1955905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39904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9325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639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50606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594920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39234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655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969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246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672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7217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9035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6002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4051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8365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246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</p:spTree>
  </p:cSld>
  <p:clrMapOvr>
    <a:masterClrMapping/>
  </p:clrMapOvr>
</p:sld>
</file>

<file path=ppt/slides/slide246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87953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32267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76581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87283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31597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75911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</p:spTree>
  </p:cSld>
  <p:clrMapOvr>
    <a:masterClrMapping/>
  </p:clrMapOvr>
</p:sld>
</file>

<file path=ppt/slides/slide246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2846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161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475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176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490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08051"/>
            <a:ext cx="1098188" cy="477087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  <a:p>
            <a:pPr marL="0" marR="0">
              <a:lnSpc>
                <a:spcPts val="1117"/>
              </a:lnSpc>
              <a:spcBef>
                <a:spcPts val="127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</p:txBody>
      </p:sp>
    </p:spTree>
  </p:cSld>
  <p:clrMapOvr>
    <a:masterClrMapping/>
  </p:clrMapOvr>
</p:sld>
</file>

<file path=ppt/slides/slide247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39957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</p:spTree>
  </p:cSld>
  <p:clrMapOvr>
    <a:masterClrMapping/>
  </p:clrMapOvr>
</p:sld>
</file>

<file path=ppt/slides/slide247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210697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87953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32267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610027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87283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31597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</p:spTree>
  </p:cSld>
  <p:clrMapOvr>
    <a:masterClrMapping/>
  </p:clrMapOvr>
</p:sld>
</file>

<file path=ppt/slides/slide247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2846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161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176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490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731031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</p:txBody>
      </p:sp>
    </p:spTree>
  </p:cSld>
  <p:clrMapOvr>
    <a:masterClrMapping/>
  </p:clrMapOvr>
</p:sld>
</file>

<file path=ppt/slides/slide247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790211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</p:spTree>
  </p:cSld>
  <p:clrMapOvr>
    <a:masterClrMapping/>
  </p:clrMapOvr>
</p:sld>
</file>

<file path=ppt/slides/slide247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66383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21069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87953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65712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610027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87283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</p:spTree>
  </p:cSld>
  <p:clrMapOvr>
    <a:masterClrMapping/>
  </p:clrMapOvr>
</p:sld>
</file>

<file path=ppt/slides/slide247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2846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176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674643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</p:txBody>
      </p:sp>
    </p:spTree>
  </p:cSld>
  <p:clrMapOvr>
    <a:masterClrMapping/>
  </p:clrMapOvr>
</p:sld>
</file>

<file path=ppt/slides/slide247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063136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672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6002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247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22068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66383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21069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21398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65712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610027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247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247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47979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1121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426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136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450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1764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1278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442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2756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466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6780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094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108421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</p:txBody>
      </p:sp>
    </p:spTree>
  </p:cSld>
  <p:clrMapOvr>
    <a:masterClrMapping/>
  </p:clrMapOvr>
</p:sld>
</file>

<file path=ppt/slides/slide248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253363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28532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72846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17161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27862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72176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16490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</p:spTree>
  </p:cSld>
  <p:clrMapOvr>
    <a:masterClrMapping/>
  </p:clrMapOvr>
</p:sld>
</file>

<file path=ppt/slides/slide248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</p:spTree>
  </p:cSld>
  <p:clrMapOvr>
    <a:masterClrMapping/>
  </p:clrMapOvr>
</p:sld>
</file>

<file path=ppt/slides/slide248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47979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112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136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450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1278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442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466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6780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498347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</p:txBody>
      </p:sp>
    </p:spTree>
  </p:cSld>
  <p:clrMapOvr>
    <a:masterClrMapping/>
  </p:clrMapOvr>
</p:sld>
</file>

<file path=ppt/slides/slide248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84218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28532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72846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835486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27862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72176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248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248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4797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136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127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466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568870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</p:txBody>
      </p:sp>
    </p:spTree>
  </p:cSld>
  <p:clrMapOvr>
    <a:masterClrMapping/>
  </p:clrMapOvr>
</p:sld>
</file>

<file path=ppt/slides/slide248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39904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84218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28532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39234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835486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27862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248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248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1190116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</p:txBody>
      </p:sp>
    </p:spTree>
  </p:cSld>
  <p:clrMapOvr>
    <a:masterClrMapping/>
  </p:clrMapOvr>
</p:sld>
</file>

<file path=ppt/slides/slide248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1955905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39904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84218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639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594920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39234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835486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969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249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9035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8365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249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780669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</p:txBody>
      </p:sp>
    </p:spTree>
  </p:cSld>
  <p:clrMapOvr>
    <a:masterClrMapping/>
  </p:clrMapOvr>
</p:sld>
</file>

<file path=ppt/slides/slide249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51276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1955905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39904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9325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639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50606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594920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39234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655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969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249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672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7217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9035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6002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4051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8365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249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</p:spTree>
  </p:cSld>
  <p:clrMapOvr>
    <a:masterClrMapping/>
  </p:clrMapOvr>
</p:sld>
</file>

<file path=ppt/slides/slide249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87953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32267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76581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87283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31597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75911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</p:spTree>
  </p:cSld>
  <p:clrMapOvr>
    <a:masterClrMapping/>
  </p:clrMapOvr>
</p:sld>
</file>

<file path=ppt/slides/slide249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2846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161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475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176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490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08051"/>
            <a:ext cx="1098188" cy="477087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  <a:p>
            <a:pPr marL="0" marR="0">
              <a:lnSpc>
                <a:spcPts val="1117"/>
              </a:lnSpc>
              <a:spcBef>
                <a:spcPts val="127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</p:txBody>
      </p:sp>
    </p:spTree>
  </p:cSld>
  <p:clrMapOvr>
    <a:masterClrMapping/>
  </p:clrMapOvr>
</p:sld>
</file>

<file path=ppt/slides/slide249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39957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</p:spTree>
  </p:cSld>
  <p:clrMapOvr>
    <a:masterClrMapping/>
  </p:clrMapOvr>
</p:sld>
</file>

<file path=ppt/slides/slide249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210697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87953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32267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610027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87283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31597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</p:spTree>
  </p:cSld>
  <p:clrMapOvr>
    <a:masterClrMapping/>
  </p:clrMapOvr>
</p:sld>
</file>

<file path=ppt/slides/slide249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2846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161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176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490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731031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</p:txBody>
      </p:sp>
    </p:spTree>
  </p:cSld>
  <p:clrMapOvr>
    <a:masterClrMapping/>
  </p:clrMapOvr>
</p:sld>
</file>

<file path=ppt/slides/slide250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790211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</p:spTree>
  </p:cSld>
  <p:clrMapOvr>
    <a:masterClrMapping/>
  </p:clrMapOvr>
</p:sld>
</file>

<file path=ppt/slides/slide250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66383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21069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87953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65712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610027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87283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</p:spTree>
  </p:cSld>
  <p:clrMapOvr>
    <a:masterClrMapping/>
  </p:clrMapOvr>
</p:sld>
</file>

<file path=ppt/slides/slide250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2846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176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674643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</p:txBody>
      </p:sp>
    </p:spTree>
  </p:cSld>
  <p:clrMapOvr>
    <a:masterClrMapping/>
  </p:clrMapOvr>
</p:sld>
</file>

<file path=ppt/slides/slide250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063136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672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6002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250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22068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66383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21069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21398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65712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610027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250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250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47979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1121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426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136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450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1764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1278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442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2756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466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6780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094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108421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</p:txBody>
      </p:sp>
    </p:spTree>
  </p:cSld>
  <p:clrMapOvr>
    <a:masterClrMapping/>
  </p:clrMapOvr>
</p:sld>
</file>

<file path=ppt/slides/slide250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253363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28532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72846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17161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27862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72176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16490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</p:spTree>
  </p:cSld>
  <p:clrMapOvr>
    <a:masterClrMapping/>
  </p:clrMapOvr>
</p:sld>
</file>

<file path=ppt/slides/slide250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</p:spTree>
  </p:cSld>
  <p:clrMapOvr>
    <a:masterClrMapping/>
  </p:clrMapOvr>
</p:sld>
</file>

<file path=ppt/slides/slide250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47979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112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136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450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1278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442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466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6780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498347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</p:txBody>
      </p:sp>
    </p:spTree>
  </p:cSld>
  <p:clrMapOvr>
    <a:masterClrMapping/>
  </p:clrMapOvr>
</p:sld>
</file>

<file path=ppt/slides/slide251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84218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28532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72846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835486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27862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72176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251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251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4797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136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127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466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568870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</p:txBody>
      </p:sp>
    </p:spTree>
  </p:cSld>
  <p:clrMapOvr>
    <a:masterClrMapping/>
  </p:clrMapOvr>
</p:sld>
</file>

<file path=ppt/slides/slide251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39904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84218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28532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39234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835486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27862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251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theme/theme1.xml><?xml version="1.0" encoding="utf-8"?>
<a:theme xmlns:a="http://schemas.openxmlformats.org/drawingml/2006/main" name="Theme Office">
  <a:themeElements>
    <a:clrScheme name="Standard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Standard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Standard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docProps/app.xml><?xml version="1.0" encoding="utf-8"?>
<Properties xmlns="http://schemas.openxmlformats.org/officeDocument/2006/extended-properties" xmlns:vt="http://schemas.openxmlformats.org/officeDocument/2006/docPropsVTypes">
  <Template/>
  <TotalTime>0</TotalTime>
  <Application>Microsoft Office PowerPoint</Application>
  <PresentationFormat>On-screen Show (4:3)</PresentationFormat>
  <ScaleCrop>false</ScaleCrop>
  <LinksUpToDate>false</LinksUpToDate>
  <SharedDoc>false</SharedDoc>
  <HyperlinksChanged>false</HyperlinksChanged>
  <AppVersion>12.0000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Presentation PowerPoint</dc:title>
  <dc:creator>api.docpose.cloud</dc:creator>
  <cp:lastModifiedBy>api.docpose.cloud</cp:lastModifiedBy>
  <cp:revision>1</cp:revision>
  <dcterms:modified xsi:type="dcterms:W3CDTF">2026-09-14T00:28:14-07:00</dcterms:modified>
</cp:coreProperties>
</file>